
<file path=[Content_Types].xml><?xml version="1.0" encoding="utf-8"?>
<Types xmlns="http://schemas.openxmlformats.org/package/2006/content-types">
  <Default Extension="rels" ContentType="application/vnd.openxmlformats-package.relationships+xml"/>
  <Default Extension="png" ContentType="image/png"/>
  <Default Extension="xml" ContentType="application/xml"/>
  <Override PartName="/ppt/slideLayouts/slideLayout1.xml" ContentType="application/vnd.openxmlformats-officedocument.presentationml.slideLayout+xml"/>
  <Override PartName="/ppt/slideLayouts/slideLayout3.xml" ContentType="application/vnd.openxmlformats-officedocument.presentationml.slideLayout+xml"/>
  <Override PartName="/ppt/slideLayouts/slideLayout6.xml" ContentType="application/vnd.openxmlformats-officedocument.presentationml.slideLayout+xml"/>
  <Override PartName="/ppt/slideLayouts/slideLayout2.xml" ContentType="application/vnd.openxmlformats-officedocument.presentationml.slideLayout+xml"/>
  <Override PartName="/ppt/slideLayouts/slideLayout5.xml" ContentType="application/vnd.openxmlformats-officedocument.presentationml.slideLayout+xml"/>
  <Override PartName="/ppt/slideLayouts/slideLayout4.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20.xml" ContentType="application/vnd.openxmlformats-officedocument.presentationml.notesSlide+xml"/>
  <Override PartName="/ppt/notesSlides/notesSlide9.xml" ContentType="application/vnd.openxmlformats-officedocument.presentationml.notesSlide+xml"/>
  <Override PartName="/ppt/notesSlides/notesSlide33.xml" ContentType="application/vnd.openxmlformats-officedocument.presentationml.notesSlide+xml"/>
  <Override PartName="/ppt/notesSlides/notesSlide10.xml" ContentType="application/vnd.openxmlformats-officedocument.presentationml.notesSlide+xml"/>
  <Override PartName="/ppt/notesSlides/notesSlide24.xml" ContentType="application/vnd.openxmlformats-officedocument.presentationml.notesSlide+xml"/>
  <Override PartName="/ppt/notesSlides/notesSlide17.xml" ContentType="application/vnd.openxmlformats-officedocument.presentationml.notesSlide+xml"/>
  <Override PartName="/ppt/notesSlides/notesSlide25.xml" ContentType="application/vnd.openxmlformats-officedocument.presentationml.notesSlide+xml"/>
  <Override PartName="/ppt/notesSlides/notesSlide14.xml" ContentType="application/vnd.openxmlformats-officedocument.presentationml.notesSlide+xml"/>
  <Override PartName="/ppt/notesSlides/notesSlide32.xml" ContentType="application/vnd.openxmlformats-officedocument.presentationml.notesSlide+xml"/>
  <Override PartName="/ppt/notesSlides/notesSlide7.xml" ContentType="application/vnd.openxmlformats-officedocument.presentationml.notesSlide+xml"/>
  <Override PartName="/ppt/notesSlides/notesSlide2.xml" ContentType="application/vnd.openxmlformats-officedocument.presentationml.notesSlide+xml"/>
  <Override PartName="/ppt/notesSlides/notesSlide31.xml" ContentType="application/vnd.openxmlformats-officedocument.presentationml.notesSlide+xml"/>
  <Override PartName="/ppt/notesSlides/notesSlide22.xml" ContentType="application/vnd.openxmlformats-officedocument.presentationml.notesSlide+xml"/>
  <Override PartName="/ppt/notesSlides/notesSlide13.xml" ContentType="application/vnd.openxmlformats-officedocument.presentationml.notesSlide+xml"/>
  <Override PartName="/ppt/notesSlides/notesSlide27.xml" ContentType="application/vnd.openxmlformats-officedocument.presentationml.notesSlide+xml"/>
  <Override PartName="/ppt/notesSlides/notesSlide16.xml" ContentType="application/vnd.openxmlformats-officedocument.presentationml.notesSlide+xml"/>
  <Override PartName="/ppt/notesSlides/notesSlide12.xml" ContentType="application/vnd.openxmlformats-officedocument.presentationml.notesSlide+xml"/>
  <Override PartName="/ppt/notesSlides/notesSlide3.xml" ContentType="application/vnd.openxmlformats-officedocument.presentationml.notesSlide+xml"/>
  <Override PartName="/ppt/notesSlides/notesSlide1.xml" ContentType="application/vnd.openxmlformats-officedocument.presentationml.notesSlide+xml"/>
  <Override PartName="/ppt/notesSlides/notesSlide15.xml" ContentType="application/vnd.openxmlformats-officedocument.presentationml.notesSlide+xml"/>
  <Override PartName="/ppt/notesSlides/notesSlide6.xml" ContentType="application/vnd.openxmlformats-officedocument.presentationml.notesSlide+xml"/>
  <Override PartName="/ppt/notesSlides/notesSlide28.xml" ContentType="application/vnd.openxmlformats-officedocument.presentationml.notesSlide+xml"/>
  <Override PartName="/ppt/notesSlides/notesSlide26.xml" ContentType="application/vnd.openxmlformats-officedocument.presentationml.notesSlide+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3.xml" ContentType="application/vnd.openxmlformats-officedocument.presentationml.notesSlide+xml"/>
  <Override PartName="/ppt/notesSlides/notesSlide29.xml" ContentType="application/vnd.openxmlformats-officedocument.presentationml.notesSlide+xml"/>
  <Override PartName="/ppt/notesSlides/notesSlide19.xml" ContentType="application/vnd.openxmlformats-officedocument.presentationml.notesSlide+xml"/>
  <Override PartName="/ppt/notesSlides/notesSlide30.xml" ContentType="application/vnd.openxmlformats-officedocument.presentationml.notesSlide+xml"/>
  <Override PartName="/ppt/notesSlides/notesSlide21.xml" ContentType="application/vnd.openxmlformats-officedocument.presentationml.notesSlide+xml"/>
  <Override PartName="/ppt/notesSlides/notesSlide18.xml" ContentType="application/vnd.openxmlformats-officedocument.presentationml.notesSlide+xml"/>
  <Override PartName="/ppt/notesMasters/notesMaster1.xml" ContentType="application/vnd.openxmlformats-officedocument.presentationml.notesMaster+xml"/>
  <Override PartName="/ppt/presentation.xml" ContentType="application/vnd.openxmlformats-officedocument.presentationml.presentation.main+xml"/>
  <Override PartName="/ppt/presProps.xml" ContentType="application/vnd.openxmlformats-officedocument.presentationml.presProps+xml"/>
  <Override PartName="/ppt/theme/theme3.xml" ContentType="application/vnd.openxmlformats-officedocument.theme+xml"/>
  <Override PartName="/ppt/theme/theme2.xml" ContentType="application/vnd.openxmlformats-officedocument.theme+xml"/>
  <Override PartName="/ppt/theme/theme1.xml" ContentType="application/vnd.openxmlformats-officedocument.theme+xml"/>
  <Override PartName="/ppt/slideMasters/slideMaster1.xml" ContentType="application/vnd.openxmlformats-officedocument.presentationml.slideMaster+xml"/>
  <Override PartName="/ppt/slides/slide16.xml" ContentType="application/vnd.openxmlformats-officedocument.presentationml.slide+xml"/>
  <Override PartName="/ppt/slides/slide21.xml" ContentType="application/vnd.openxmlformats-officedocument.presentationml.slide+xml"/>
  <Override PartName="/ppt/slides/slide2.xml" ContentType="application/vnd.openxmlformats-officedocument.presentationml.slide+xml"/>
  <Override PartName="/ppt/slides/slide26.xml" ContentType="application/vnd.openxmlformats-officedocument.presentationml.slide+xml"/>
  <Override PartName="/ppt/slides/slide25.xml" ContentType="application/vnd.openxmlformats-officedocument.presentationml.slide+xml"/>
  <Override PartName="/ppt/slides/slide6.xml" ContentType="application/vnd.openxmlformats-officedocument.presentationml.slide+xml"/>
  <Override PartName="/ppt/slides/slide3.xml" ContentType="application/vnd.openxmlformats-officedocument.presentationml.slide+xml"/>
  <Override PartName="/ppt/slides/slide33.xml" ContentType="application/vnd.openxmlformats-officedocument.presentationml.slide+xml"/>
  <Override PartName="/ppt/slides/slide17.xml" ContentType="application/vnd.openxmlformats-officedocument.presentationml.slide+xml"/>
  <Override PartName="/ppt/slides/slide24.xml" ContentType="application/vnd.openxmlformats-officedocument.presentationml.slide+xml"/>
  <Override PartName="/ppt/slides/slide23.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1.xml" ContentType="application/vnd.openxmlformats-officedocument.presentationml.slide+xml"/>
  <Override PartName="/ppt/slides/slide20.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29.xml" ContentType="application/vnd.openxmlformats-officedocument.presentationml.slide+xml"/>
  <Override PartName="/ppt/slides/slide9.xml" ContentType="application/vnd.openxmlformats-officedocument.presentationml.slide+xml"/>
  <Override PartName="/ppt/slides/slide18.xml" ContentType="application/vnd.openxmlformats-officedocument.presentationml.slide+xml"/>
  <Override PartName="/ppt/slides/slide15.xml" ContentType="application/vnd.openxmlformats-officedocument.presentationml.slide+xml"/>
  <Override PartName="/ppt/slides/slide7.xml" ContentType="application/vnd.openxmlformats-officedocument.presentationml.slide+xml"/>
  <Override PartName="/ppt/slides/slide30.xml" ContentType="application/vnd.openxmlformats-officedocument.presentationml.slide+xml"/>
  <Override PartName="/ppt/slides/slide8.xml" ContentType="application/vnd.openxmlformats-officedocument.presentationml.slide+xml"/>
  <Override PartName="/ppt/slides/slide27.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4.xml" ContentType="application/vnd.openxmlformats-officedocument.presentationml.slide+xml"/>
  <Override PartName="/ppt/slides/slide14.xml" ContentType="application/vnd.openxmlformats-officedocument.presentationml.slide+xml"/>
  <Override PartName="/ppt/slides/slide5.xml" ContentType="application/vnd.openxmlformats-officedocument.presentationml.slide+xml"/>
  <Override PartName="/ppt/slides/slide22.xml" ContentType="application/vnd.openxmlformats-officedocument.presentationml.slide+xml"/>
  <Override PartName="/ppt/tableStyles.xml" ContentType="application/vnd.openxmlformats-officedocument.presentationml.tableStyles+xml"/>
</Types>
</file>

<file path=_rels/.rels><?xml version="1.0" encoding="UTF-8" standalone="yes"?><Relationships xmlns="http://schemas.openxmlformats.org/package/2006/relationships"><Relationship Target="ppt/presentation.xml" Type="http://schemas.openxmlformats.org/officeDocument/2006/relationships/officeDocument" Id="rId1"/></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aveSubsetFonts="1" autoCompressPictures="0" strictFirstAndLastChars="0" showSpecialPlsOnTitleSld="0" firstSlideNum="0">
  <p:sldMasterIdLst>
    <p:sldMasterId id="2147483654"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 id="276" r:id="rId26"/>
    <p:sldId id="277" r:id="rId27"/>
    <p:sldId id="278" r:id="rId28"/>
    <p:sldId id="279" r:id="rId29"/>
    <p:sldId id="280" r:id="rId30"/>
    <p:sldId id="281" r:id="rId31"/>
    <p:sldId id="282" r:id="rId32"/>
    <p:sldId id="283" r:id="rId33"/>
    <p:sldId id="284" r:id="rId34"/>
    <p:sldId id="285" r:id="rId35"/>
    <p:sldId id="286" r:id="rId36"/>
    <p:sldId id="287" r:id="rId37"/>
    <p:sldId id="288" r:id="rId38"/>
  </p:sldIdLst>
  <p:sldSz cy="5143500" cx="9144000"/>
  <p:notesSz cy="9144000" cx="6858000"/>
  <p:defaultTextStyle>
    <a:defPPr algn="l" rtl="0" marR="0">
      <a:lnSpc>
        <a:spcPct val="100000"/>
      </a:lnSpc>
      <a:spcBef>
        <a:spcPts val="0"/>
      </a:spcBef>
      <a:spcAft>
        <a:spcPts val="0"/>
      </a:spcAft>
    </a:defPPr>
    <a:lvl1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1pPr>
    <a:lvl2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2pPr>
    <a:lvl3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3pPr>
    <a:lvl4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4pPr>
    <a:lvl5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5pPr>
    <a:lvl6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6pPr>
    <a:lvl7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7pPr>
    <a:lvl8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8pPr>
    <a:lvl9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file>

<file path=ppt/tableStyles.xml><?xml version="1.0" encoding="utf-8"?>
<a:tblStyleLst xmlns:a="http://schemas.openxmlformats.org/drawingml/2006/main" xmlns:r="http://schemas.openxmlformats.org/officeDocument/2006/relationships" def="{412EBE03-0F77-40F7-A335-3D549C390A26}">
  <a:tblStyle styleName="Table_0" styleId="{412EBE03-0F77-40F7-A335-3D549C390A26}">
    <a:wholeTbl>
      <a:tcStyle>
        <a:tcBdr>
          <a:left>
            <a:ln w="9525" cap="flat">
              <a:solidFill>
                <a:srgbClr val="000000"/>
              </a:solidFill>
              <a:prstDash val="solid"/>
              <a:round/>
              <a:headEnd w="med" len="med" type="none"/>
              <a:tailEnd w="med" len="med" type="none"/>
            </a:ln>
          </a:left>
          <a:right>
            <a:ln w="9525" cap="flat">
              <a:solidFill>
                <a:srgbClr val="000000"/>
              </a:solidFill>
              <a:prstDash val="solid"/>
              <a:round/>
              <a:headEnd w="med" len="med" type="none"/>
              <a:tailEnd w="med" len="med" type="none"/>
            </a:ln>
          </a:right>
          <a:top>
            <a:ln w="9525" cap="flat">
              <a:solidFill>
                <a:srgbClr val="000000"/>
              </a:solidFill>
              <a:prstDash val="solid"/>
              <a:round/>
              <a:headEnd w="med" len="med" type="none"/>
              <a:tailEnd w="med" len="med" type="none"/>
            </a:ln>
          </a:top>
          <a:bottom>
            <a:ln w="9525" cap="flat">
              <a:solidFill>
                <a:srgbClr val="000000"/>
              </a:solidFill>
              <a:prstDash val="solid"/>
              <a:round/>
              <a:headEnd w="med" len="med" type="none"/>
              <a:tailEnd w="med" len="med" type="none"/>
            </a:ln>
          </a:bottom>
          <a:insideH>
            <a:ln w="9525" cap="flat">
              <a:solidFill>
                <a:srgbClr val="000000"/>
              </a:solidFill>
              <a:prstDash val="solid"/>
              <a:round/>
              <a:headEnd w="med" len="med" type="none"/>
              <a:tailEnd w="med" len="med" type="none"/>
            </a:ln>
          </a:insideH>
          <a:insideV>
            <a:ln w="9525" cap="flat">
              <a:solidFill>
                <a:srgbClr val="000000"/>
              </a:solidFill>
              <a:prstDash val="solid"/>
              <a:round/>
              <a:headEnd w="med" len="med" type="none"/>
              <a:tailEnd w="med" len="med" type="none"/>
            </a:ln>
          </a:insideV>
        </a:tcBdr>
      </a:tcStyle>
    </a:wholeTbl>
  </a:tblStyle>
</a:tblStyleLst>
</file>

<file path=ppt/_rels/presentation.xml.rels><?xml version="1.0" encoding="UTF-8" standalone="yes"?><Relationships xmlns="http://schemas.openxmlformats.org/package/2006/relationships"><Relationship Target="slides/slide33.xml" Type="http://schemas.openxmlformats.org/officeDocument/2006/relationships/slide" Id="rId38"/><Relationship Target="slides/slide32.xml" Type="http://schemas.openxmlformats.org/officeDocument/2006/relationships/slide" Id="rId37"/><Relationship Target="slides/slide14.xml" Type="http://schemas.openxmlformats.org/officeDocument/2006/relationships/slide" Id="rId19"/><Relationship Target="slides/slide31.xml" Type="http://schemas.openxmlformats.org/officeDocument/2006/relationships/slide" Id="rId36"/><Relationship Target="slides/slide13.xml" Type="http://schemas.openxmlformats.org/officeDocument/2006/relationships/slide" Id="rId18"/><Relationship Target="slides/slide12.xml" Type="http://schemas.openxmlformats.org/officeDocument/2006/relationships/slide" Id="rId17"/><Relationship Target="slides/slide11.xml" Type="http://schemas.openxmlformats.org/officeDocument/2006/relationships/slide" Id="rId16"/><Relationship Target="slides/slide10.xml" Type="http://schemas.openxmlformats.org/officeDocument/2006/relationships/slide" Id="rId15"/><Relationship Target="slides/slide9.xml" Type="http://schemas.openxmlformats.org/officeDocument/2006/relationships/slide" Id="rId14"/><Relationship Target="slides/slide25.xml" Type="http://schemas.openxmlformats.org/officeDocument/2006/relationships/slide" Id="rId30"/><Relationship Target="slides/slide7.xml" Type="http://schemas.openxmlformats.org/officeDocument/2006/relationships/slide" Id="rId12"/><Relationship Target="slides/slide26.xml" Type="http://schemas.openxmlformats.org/officeDocument/2006/relationships/slide" Id="rId31"/><Relationship Target="slides/slide8.xml" Type="http://schemas.openxmlformats.org/officeDocument/2006/relationships/slide" Id="rId13"/><Relationship Target="slides/slide5.xml" Type="http://schemas.openxmlformats.org/officeDocument/2006/relationships/slide" Id="rId10"/><Relationship Target="slides/slide6.xml" Type="http://schemas.openxmlformats.org/officeDocument/2006/relationships/slide" Id="rId11"/><Relationship Target="slides/slide29.xml" Type="http://schemas.openxmlformats.org/officeDocument/2006/relationships/slide" Id="rId34"/><Relationship Target="slides/slide30.xml" Type="http://schemas.openxmlformats.org/officeDocument/2006/relationships/slide" Id="rId35"/><Relationship Target="slides/slide27.xml" Type="http://schemas.openxmlformats.org/officeDocument/2006/relationships/slide" Id="rId32"/><Relationship Target="slides/slide28.xml" Type="http://schemas.openxmlformats.org/officeDocument/2006/relationships/slide" Id="rId33"/><Relationship Target="slides/slide24.xml" Type="http://schemas.openxmlformats.org/officeDocument/2006/relationships/slide" Id="rId29"/><Relationship Target="slides/slide21.xml" Type="http://schemas.openxmlformats.org/officeDocument/2006/relationships/slide" Id="rId26"/><Relationship Target="slides/slide20.xml" Type="http://schemas.openxmlformats.org/officeDocument/2006/relationships/slide" Id="rId25"/><Relationship Target="slides/slide23.xml" Type="http://schemas.openxmlformats.org/officeDocument/2006/relationships/slide" Id="rId28"/><Relationship Target="slides/slide22.xml" Type="http://schemas.openxmlformats.org/officeDocument/2006/relationships/slide" Id="rId27"/><Relationship Target="presProps.xml" Type="http://schemas.openxmlformats.org/officeDocument/2006/relationships/presProps" Id="rId2"/><Relationship Target="slides/slide16.xml" Type="http://schemas.openxmlformats.org/officeDocument/2006/relationships/slide" Id="rId21"/><Relationship Target="theme/theme2.xml" Type="http://schemas.openxmlformats.org/officeDocument/2006/relationships/theme" Id="rId1"/><Relationship Target="slides/slide17.xml" Type="http://schemas.openxmlformats.org/officeDocument/2006/relationships/slide" Id="rId22"/><Relationship Target="slideMasters/slideMaster1.xml" Type="http://schemas.openxmlformats.org/officeDocument/2006/relationships/slideMaster" Id="rId4"/><Relationship Target="slides/slide18.xml" Type="http://schemas.openxmlformats.org/officeDocument/2006/relationships/slide" Id="rId23"/><Relationship Target="tableStyles.xml" Type="http://schemas.openxmlformats.org/officeDocument/2006/relationships/tableStyles" Id="rId3"/><Relationship Target="slides/slide19.xml" Type="http://schemas.openxmlformats.org/officeDocument/2006/relationships/slide" Id="rId24"/><Relationship Target="slides/slide15.xml" Type="http://schemas.openxmlformats.org/officeDocument/2006/relationships/slide" Id="rId20"/><Relationship Target="slides/slide4.xml" Type="http://schemas.openxmlformats.org/officeDocument/2006/relationships/slide" Id="rId9"/><Relationship Target="slides/slide1.xml" Type="http://schemas.openxmlformats.org/officeDocument/2006/relationships/slide" Id="rId6"/><Relationship Target="notesMasters/notesMaster1.xml" Type="http://schemas.openxmlformats.org/officeDocument/2006/relationships/notesMaster" Id="rId5"/><Relationship Target="slides/slide3.xml" Type="http://schemas.openxmlformats.org/officeDocument/2006/relationships/slide" Id="rId8"/><Relationship Target="slides/slide2.xml" Type="http://schemas.openxmlformats.org/officeDocument/2006/relationships/slide" Id="rId7"/></Relationships>
</file>

<file path=ppt/notesMasters/_rels/notesMaster1.xml.rels><?xml version="1.0" encoding="UTF-8" standalone="yes"?><Relationships xmlns="http://schemas.openxmlformats.org/package/2006/relationships"><Relationship Target="../theme/theme3.xml" Type="http://schemas.openxmlformats.org/officeDocument/2006/relationships/theme" Id="rId1"/></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 name="Shape 1"/>
        <p:cNvGrpSpPr/>
        <p:nvPr/>
      </p:nvGrpSpPr>
      <p:grpSpPr>
        <a:xfrm>
          <a:off y="0" x="0"/>
          <a:ext cy="0" cx="0"/>
          <a:chOff y="0" x="0"/>
          <a:chExt cy="0" cx="0"/>
        </a:xfrm>
      </p:grpSpPr>
      <p:sp>
        <p:nvSpPr>
          <p:cNvPr id="2" name="Shape 2"/>
          <p:cNvSpPr/>
          <p:nvPr>
            <p:ph idx="2" type="sldImg"/>
          </p:nvPr>
        </p:nvSpPr>
        <p:spPr>
          <a:xfrm>
            <a:off y="685800" x="381187"/>
            <a:ext cy="3429000" cx="6096299"/>
          </a:xfrm>
          <a:custGeom>
            <a:pathLst>
              <a:path w="120000" extrusionOk="0" h="120000">
                <a:moveTo>
                  <a:pt y="0" x="0"/>
                </a:moveTo>
                <a:lnTo>
                  <a:pt y="0" x="120000"/>
                </a:lnTo>
                <a:lnTo>
                  <a:pt y="120000" x="120000"/>
                </a:lnTo>
                <a:lnTo>
                  <a:pt y="120000" x="0"/>
                </a:lnTo>
                <a:close/>
              </a:path>
            </a:pathLst>
          </a:custGeom>
          <a:noFill/>
          <a:ln w="9525" cap="flat">
            <a:solidFill>
              <a:srgbClr val="000000"/>
            </a:solidFill>
            <a:prstDash val="solid"/>
            <a:round/>
            <a:headEnd w="med" len="med" type="none"/>
            <a:tailEnd w="med" len="med" type="none"/>
          </a:ln>
        </p:spPr>
      </p:sp>
      <p:sp>
        <p:nvSpPr>
          <p:cNvPr id="3" name="Shape 3"/>
          <p:cNvSpPr txBox="1"/>
          <p:nvPr>
            <p:ph idx="1" type="body"/>
          </p:nvPr>
        </p:nvSpPr>
        <p:spPr>
          <a:xfrm>
            <a:off y="4343400" x="685800"/>
            <a:ext cy="4114800" cx="5486399"/>
          </a:xfrm>
          <a:prstGeom prst="rect">
            <a:avLst/>
          </a:prstGeom>
          <a:noFill/>
          <a:ln>
            <a:noFill/>
          </a:ln>
        </p:spPr>
        <p:txBody>
          <a:bodyPr bIns="91425" rIns="91425" lIns="91425" tIns="91425" anchor="t" anchorCtr="0"/>
          <a:lstStyle>
            <a:lvl1pPr>
              <a:spcBef>
                <a:spcPts val="0"/>
              </a:spcBef>
              <a:defRPr sz="1100"/>
            </a:lvl1pPr>
            <a:lvl2pPr>
              <a:spcBef>
                <a:spcPts val="0"/>
              </a:spcBef>
              <a:defRPr sz="1100"/>
            </a:lvl2pPr>
            <a:lvl3pPr>
              <a:spcBef>
                <a:spcPts val="0"/>
              </a:spcBef>
              <a:defRPr sz="1100"/>
            </a:lvl3pPr>
            <a:lvl4pPr>
              <a:spcBef>
                <a:spcPts val="0"/>
              </a:spcBef>
              <a:defRPr sz="1100"/>
            </a:lvl4pPr>
            <a:lvl5pPr>
              <a:spcBef>
                <a:spcPts val="0"/>
              </a:spcBef>
              <a:defRPr sz="1100"/>
            </a:lvl5pPr>
            <a:lvl6pPr>
              <a:spcBef>
                <a:spcPts val="0"/>
              </a:spcBef>
              <a:defRPr sz="1100"/>
            </a:lvl6pPr>
            <a:lvl7pPr>
              <a:spcBef>
                <a:spcPts val="0"/>
              </a:spcBef>
              <a:defRPr sz="1100"/>
            </a:lvl7pPr>
            <a:lvl8pPr>
              <a:spcBef>
                <a:spcPts val="0"/>
              </a:spcBef>
              <a:defRPr sz="1100"/>
            </a:lvl8pPr>
            <a:lvl9pPr>
              <a:spcBef>
                <a:spcPts val="0"/>
              </a:spcBef>
              <a:defRPr sz="1100"/>
            </a:lvl9pPr>
          </a:lstStyle>
          <a:p/>
        </p:txBody>
      </p:sp>
    </p:spTree>
  </p:cSld>
  <p:clrMap accent2="accent2" accent3="accent3" accent4="accent4" accent5="accent5" accent6="accent6" hlink="hlink" tx2="lt2" tx1="dk1" bg2="dk2" bg1="lt1" folHlink="folHlink" accent1="accent1"/>
</p:notesMaster>
</file>

<file path=ppt/notesSlides/_rels/notesSlide1.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10.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11.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12.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13.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14.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15.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16.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17.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18.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19.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2.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20.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21.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22.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23.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24.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25.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26.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27.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28.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29.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3.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30.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31.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32.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33.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4.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5.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6.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7.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8.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9.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26" name="Shape 26"/>
        <p:cNvGrpSpPr/>
        <p:nvPr/>
      </p:nvGrpSpPr>
      <p:grpSpPr>
        <a:xfrm>
          <a:off y="0" x="0"/>
          <a:ext cy="0" cx="0"/>
          <a:chOff y="0" x="0"/>
          <a:chExt cy="0" cx="0"/>
        </a:xfrm>
      </p:grpSpPr>
      <p:sp>
        <p:nvSpPr>
          <p:cNvPr id="27" name="Shape 27"/>
          <p:cNvSpPr/>
          <p:nvPr>
            <p:ph idx="2" type="sldImg"/>
          </p:nvPr>
        </p:nvSpPr>
        <p:spPr>
          <a:xfrm>
            <a:off y="685800" x="381187"/>
            <a:ext cy="3429000" cx="6096299"/>
          </a:xfrm>
          <a:custGeom>
            <a:pathLst>
              <a:path w="120000" extrusionOk="0" h="120000">
                <a:moveTo>
                  <a:pt y="0" x="0"/>
                </a:moveTo>
                <a:lnTo>
                  <a:pt y="0" x="120000"/>
                </a:lnTo>
                <a:lnTo>
                  <a:pt y="120000" x="120000"/>
                </a:lnTo>
                <a:lnTo>
                  <a:pt y="120000" x="0"/>
                </a:lnTo>
                <a:close/>
              </a:path>
            </a:pathLst>
          </a:custGeom>
          <a:noFill/>
          <a:ln w="9525" cap="flat">
            <a:solidFill>
              <a:srgbClr val="000000"/>
            </a:solidFill>
            <a:prstDash val="solid"/>
            <a:round/>
            <a:headEnd w="med" len="med" type="none"/>
            <a:tailEnd w="med" len="med" type="none"/>
          </a:ln>
        </p:spPr>
      </p:sp>
      <p:sp>
        <p:nvSpPr>
          <p:cNvPr id="28" name="Shape 28"/>
          <p:cNvSpPr txBox="1"/>
          <p:nvPr>
            <p:ph idx="1" type="body"/>
          </p:nvPr>
        </p:nvSpPr>
        <p:spPr>
          <a:xfrm>
            <a:off y="4343400" x="685800"/>
            <a:ext cy="4114800" cx="5486399"/>
          </a:xfrm>
          <a:prstGeom prst="rect">
            <a:avLst/>
          </a:prstGeom>
        </p:spPr>
        <p:txBody>
          <a:bodyPr bIns="91425" rIns="91425" lIns="91425" tIns="91425" anchor="t" anchorCtr="0">
            <a:noAutofit/>
          </a:bodyPr>
          <a:lstStyle/>
          <a:p>
            <a:pPr>
              <a:spcBef>
                <a:spcPts val="0"/>
              </a:spcBef>
              <a:buNone/>
            </a:pPr>
            <a:r>
              <a:rPr lang="en"/>
              <a:t>Alan will introduce the work of the Writing Project, especially the work with content area teachers.</a:t>
            </a: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79" name="Shape 79"/>
        <p:cNvGrpSpPr/>
        <p:nvPr/>
      </p:nvGrpSpPr>
      <p:grpSpPr>
        <a:xfrm>
          <a:off y="0" x="0"/>
          <a:ext cy="0" cx="0"/>
          <a:chOff y="0" x="0"/>
          <a:chExt cy="0" cx="0"/>
        </a:xfrm>
      </p:grpSpPr>
      <p:sp>
        <p:nvSpPr>
          <p:cNvPr id="80" name="Shape 80"/>
          <p:cNvSpPr/>
          <p:nvPr>
            <p:ph idx="2" type="sldImg"/>
          </p:nvPr>
        </p:nvSpPr>
        <p:spPr>
          <a:xfrm>
            <a:off y="685800" x="381187"/>
            <a:ext cy="3429000" cx="6096299"/>
          </a:xfrm>
          <a:custGeom>
            <a:pathLst>
              <a:path w="120000" extrusionOk="0" h="120000">
                <a:moveTo>
                  <a:pt y="0" x="0"/>
                </a:moveTo>
                <a:lnTo>
                  <a:pt y="0" x="120000"/>
                </a:lnTo>
                <a:lnTo>
                  <a:pt y="120000" x="120000"/>
                </a:lnTo>
                <a:lnTo>
                  <a:pt y="120000" x="0"/>
                </a:lnTo>
                <a:close/>
              </a:path>
            </a:pathLst>
          </a:custGeom>
          <a:noFill/>
          <a:ln w="9525" cap="flat">
            <a:solidFill>
              <a:srgbClr val="000000"/>
            </a:solidFill>
            <a:prstDash val="solid"/>
            <a:round/>
            <a:headEnd w="med" len="med" type="none"/>
            <a:tailEnd w="med" len="med" type="none"/>
          </a:ln>
        </p:spPr>
      </p:sp>
      <p:sp>
        <p:nvSpPr>
          <p:cNvPr id="81" name="Shape 81"/>
          <p:cNvSpPr txBox="1"/>
          <p:nvPr>
            <p:ph idx="1" type="body"/>
          </p:nvPr>
        </p:nvSpPr>
        <p:spPr>
          <a:xfrm>
            <a:off y="4343400" x="685800"/>
            <a:ext cy="4114800" cx="5486399"/>
          </a:xfrm>
          <a:prstGeom prst="rect">
            <a:avLst/>
          </a:prstGeom>
        </p:spPr>
        <p:txBody>
          <a:bodyPr bIns="91425" rIns="91425" lIns="91425" tIns="91425" anchor="t" anchorCtr="0">
            <a:noAutofit/>
          </a:bodyPr>
          <a:lstStyle/>
          <a:p>
            <a:pPr>
              <a:spcBef>
                <a:spcPts val="0"/>
              </a:spcBef>
              <a:buNone/>
            </a:pPr>
            <a:r>
              <a:rPr lang="en"/>
              <a:t>DeAnn: It’s a practice so common that the Harvard University library tells students to throw away the highlighter. They caution that even though highlighting may seem like an active reading strategy, it actually dilutes comprehension because there are no reminders of why you marked the text in the first place. Pen or pencil allows you to do more to a text you have to wrestle with.</a:t>
            </a: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85" name="Shape 85"/>
        <p:cNvGrpSpPr/>
        <p:nvPr/>
      </p:nvGrpSpPr>
      <p:grpSpPr>
        <a:xfrm>
          <a:off y="0" x="0"/>
          <a:ext cy="0" cx="0"/>
          <a:chOff y="0" x="0"/>
          <a:chExt cy="0" cx="0"/>
        </a:xfrm>
      </p:grpSpPr>
      <p:sp>
        <p:nvSpPr>
          <p:cNvPr id="86" name="Shape 86"/>
          <p:cNvSpPr/>
          <p:nvPr>
            <p:ph idx="2" type="sldImg"/>
          </p:nvPr>
        </p:nvSpPr>
        <p:spPr>
          <a:xfrm>
            <a:off y="685800" x="381187"/>
            <a:ext cy="3429000" cx="6096299"/>
          </a:xfrm>
          <a:custGeom>
            <a:pathLst>
              <a:path w="120000" extrusionOk="0" h="120000">
                <a:moveTo>
                  <a:pt y="0" x="0"/>
                </a:moveTo>
                <a:lnTo>
                  <a:pt y="0" x="120000"/>
                </a:lnTo>
                <a:lnTo>
                  <a:pt y="120000" x="120000"/>
                </a:lnTo>
                <a:lnTo>
                  <a:pt y="120000" x="0"/>
                </a:lnTo>
                <a:close/>
              </a:path>
            </a:pathLst>
          </a:custGeom>
          <a:noFill/>
          <a:ln w="9525" cap="flat">
            <a:solidFill>
              <a:srgbClr val="000000"/>
            </a:solidFill>
            <a:prstDash val="solid"/>
            <a:round/>
            <a:headEnd w="med" len="med" type="none"/>
            <a:tailEnd w="med" len="med" type="none"/>
          </a:ln>
        </p:spPr>
      </p:sp>
      <p:sp>
        <p:nvSpPr>
          <p:cNvPr id="87" name="Shape 87"/>
          <p:cNvSpPr txBox="1"/>
          <p:nvPr>
            <p:ph idx="1" type="body"/>
          </p:nvPr>
        </p:nvSpPr>
        <p:spPr>
          <a:xfrm>
            <a:off y="4343400" x="685800"/>
            <a:ext cy="4114800" cx="5486399"/>
          </a:xfrm>
          <a:prstGeom prst="rect">
            <a:avLst/>
          </a:prstGeom>
        </p:spPr>
        <p:txBody>
          <a:bodyPr bIns="91425" rIns="91425" lIns="91425" tIns="91425" anchor="t" anchorCtr="0">
            <a:noAutofit/>
          </a:bodyPr>
          <a:lstStyle/>
          <a:p>
            <a:pPr rtl="0">
              <a:spcBef>
                <a:spcPts val="0"/>
              </a:spcBef>
              <a:buNone/>
            </a:pPr>
            <a:r>
              <a:rPr lang="en"/>
              <a:t>DeAnn: Annotation is “reading with a pencil.” For students to annotate in a way that fosters discussion, they must do two things. 1. Mark only the most important sections 2. Then stop to write down their thinking in words. When students annotate as they read, it keeps them focused and engaged with the text. Comprehension becomes more intentional, especially important when the text is difficult or when students need to remember the information for later use. </a:t>
            </a:r>
          </a:p>
          <a:p>
            <a:pPr rtl="0" lvl="0">
              <a:spcBef>
                <a:spcPts val="0"/>
              </a:spcBef>
              <a:buNone/>
            </a:pPr>
            <a:r>
              <a:rPr lang="en"/>
              <a:t>Keep in mind that annotations should, when assigned, address a skill or specific type of content. According to Jim Burke, this reading for a purpose will teach students to focus their attention on specific details of the text.</a:t>
            </a: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90" name="Shape 90"/>
        <p:cNvGrpSpPr/>
        <p:nvPr/>
      </p:nvGrpSpPr>
      <p:grpSpPr>
        <a:xfrm>
          <a:off y="0" x="0"/>
          <a:ext cy="0" cx="0"/>
          <a:chOff y="0" x="0"/>
          <a:chExt cy="0" cx="0"/>
        </a:xfrm>
      </p:grpSpPr>
      <p:sp>
        <p:nvSpPr>
          <p:cNvPr id="91" name="Shape 91"/>
          <p:cNvSpPr/>
          <p:nvPr>
            <p:ph idx="2" type="sldImg"/>
          </p:nvPr>
        </p:nvSpPr>
        <p:spPr>
          <a:xfrm>
            <a:off y="685800" x="381187"/>
            <a:ext cy="3429000" cx="6096299"/>
          </a:xfrm>
          <a:custGeom>
            <a:pathLst>
              <a:path w="120000" extrusionOk="0" h="120000">
                <a:moveTo>
                  <a:pt y="0" x="0"/>
                </a:moveTo>
                <a:lnTo>
                  <a:pt y="0" x="120000"/>
                </a:lnTo>
                <a:lnTo>
                  <a:pt y="120000" x="120000"/>
                </a:lnTo>
                <a:lnTo>
                  <a:pt y="120000" x="0"/>
                </a:lnTo>
                <a:close/>
              </a:path>
            </a:pathLst>
          </a:custGeom>
          <a:noFill/>
          <a:ln w="9525" cap="flat">
            <a:solidFill>
              <a:srgbClr val="000000"/>
            </a:solidFill>
            <a:prstDash val="solid"/>
            <a:round/>
            <a:headEnd w="med" len="med" type="none"/>
            <a:tailEnd w="med" len="med" type="none"/>
          </a:ln>
        </p:spPr>
      </p:sp>
      <p:sp>
        <p:nvSpPr>
          <p:cNvPr id="92" name="Shape 92"/>
          <p:cNvSpPr txBox="1"/>
          <p:nvPr>
            <p:ph idx="1" type="body"/>
          </p:nvPr>
        </p:nvSpPr>
        <p:spPr>
          <a:xfrm>
            <a:off y="4343400" x="685800"/>
            <a:ext cy="4114800" cx="5486399"/>
          </a:xfrm>
          <a:prstGeom prst="rect">
            <a:avLst/>
          </a:prstGeom>
        </p:spPr>
        <p:txBody>
          <a:bodyPr bIns="91425" rIns="91425" lIns="91425" tIns="91425" anchor="t" anchorCtr="0">
            <a:noAutofit/>
          </a:bodyPr>
          <a:lstStyle/>
          <a:p>
            <a:pPr>
              <a:spcBef>
                <a:spcPts val="0"/>
              </a:spcBef>
              <a:buNone/>
            </a:pPr>
            <a:r>
              <a:rPr lang="en"/>
              <a:t>Colleen: Since all content areas have their information stored mostly in print, this strategy is a winner across the curriculum. Before our time is over today, you will have practiced the strategy in your own content area. A special word to math teachers - Math textbooks are different; they are typically the hardest of all to read. According to Barton and Hiedema, they have the highest content load per sentence of all the textbooks. You can’t safely skim through a math book because every single word, letter, or symbol may be critical to understanding. Harvey Daniels says that math teachers tell him that close reading strategies are important to helping students think mathematically.</a:t>
            </a: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95" name="Shape 95"/>
        <p:cNvGrpSpPr/>
        <p:nvPr/>
      </p:nvGrpSpPr>
      <p:grpSpPr>
        <a:xfrm>
          <a:off y="0" x="0"/>
          <a:ext cy="0" cx="0"/>
          <a:chOff y="0" x="0"/>
          <a:chExt cy="0" cx="0"/>
        </a:xfrm>
      </p:grpSpPr>
      <p:sp>
        <p:nvSpPr>
          <p:cNvPr id="96" name="Shape 96"/>
          <p:cNvSpPr/>
          <p:nvPr>
            <p:ph idx="2" type="sldImg"/>
          </p:nvPr>
        </p:nvSpPr>
        <p:spPr>
          <a:xfrm>
            <a:off y="685800" x="381187"/>
            <a:ext cy="3429000" cx="6096299"/>
          </a:xfrm>
          <a:custGeom>
            <a:pathLst>
              <a:path w="120000" extrusionOk="0" h="120000">
                <a:moveTo>
                  <a:pt y="0" x="0"/>
                </a:moveTo>
                <a:lnTo>
                  <a:pt y="0" x="120000"/>
                </a:lnTo>
                <a:lnTo>
                  <a:pt y="120000" x="120000"/>
                </a:lnTo>
                <a:lnTo>
                  <a:pt y="120000" x="0"/>
                </a:lnTo>
                <a:close/>
              </a:path>
            </a:pathLst>
          </a:custGeom>
          <a:noFill/>
          <a:ln w="9525" cap="flat">
            <a:solidFill>
              <a:srgbClr val="000000"/>
            </a:solidFill>
            <a:prstDash val="solid"/>
            <a:round/>
            <a:headEnd w="med" len="med" type="none"/>
            <a:tailEnd w="med" len="med" type="none"/>
          </a:ln>
        </p:spPr>
      </p:sp>
      <p:sp>
        <p:nvSpPr>
          <p:cNvPr id="97" name="Shape 97"/>
          <p:cNvSpPr txBox="1"/>
          <p:nvPr>
            <p:ph idx="1" type="body"/>
          </p:nvPr>
        </p:nvSpPr>
        <p:spPr>
          <a:xfrm>
            <a:off y="4343400" x="685800"/>
            <a:ext cy="4114800" cx="5486399"/>
          </a:xfrm>
          <a:prstGeom prst="rect">
            <a:avLst/>
          </a:prstGeom>
        </p:spPr>
        <p:txBody>
          <a:bodyPr bIns="91425" rIns="91425" lIns="91425" tIns="91425" anchor="t" anchorCtr="0">
            <a:noAutofit/>
          </a:bodyPr>
          <a:lstStyle/>
          <a:p>
            <a:pPr>
              <a:spcBef>
                <a:spcPts val="0"/>
              </a:spcBef>
              <a:buNone/>
            </a:pPr>
            <a:r>
              <a:rPr lang="en"/>
              <a:t>(Colleen will think this aloud and DeAnn will record on the Smartboard) Burke reminds us that it’s important to establish a purpose. So our purpose in reading this piece about a school dress code is to develop our own claim around the topic. In other words, we’re especially looking for agreement and pushback. Model annotation by underlining the really important parts. At each portion of underlined text, write what you are thinking. “This part reminds me of…” or “I never thought of that” or “I wonder where that idea came from.”</a:t>
            </a: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101" name="Shape 101"/>
        <p:cNvGrpSpPr/>
        <p:nvPr/>
      </p:nvGrpSpPr>
      <p:grpSpPr>
        <a:xfrm>
          <a:off y="0" x="0"/>
          <a:ext cy="0" cx="0"/>
          <a:chOff y="0" x="0"/>
          <a:chExt cy="0" cx="0"/>
        </a:xfrm>
      </p:grpSpPr>
      <p:sp>
        <p:nvSpPr>
          <p:cNvPr id="102" name="Shape 102"/>
          <p:cNvSpPr/>
          <p:nvPr>
            <p:ph idx="2" type="sldImg"/>
          </p:nvPr>
        </p:nvSpPr>
        <p:spPr>
          <a:xfrm>
            <a:off y="685800" x="381187"/>
            <a:ext cy="3429000" cx="6096299"/>
          </a:xfrm>
          <a:custGeom>
            <a:pathLst>
              <a:path w="120000" extrusionOk="0" h="120000">
                <a:moveTo>
                  <a:pt y="0" x="0"/>
                </a:moveTo>
                <a:lnTo>
                  <a:pt y="0" x="120000"/>
                </a:lnTo>
                <a:lnTo>
                  <a:pt y="120000" x="120000"/>
                </a:lnTo>
                <a:lnTo>
                  <a:pt y="120000" x="0"/>
                </a:lnTo>
                <a:close/>
              </a:path>
            </a:pathLst>
          </a:custGeom>
          <a:noFill/>
          <a:ln w="9525" cap="flat">
            <a:solidFill>
              <a:srgbClr val="000000"/>
            </a:solidFill>
            <a:prstDash val="solid"/>
            <a:round/>
            <a:headEnd w="med" len="med" type="none"/>
            <a:tailEnd w="med" len="med" type="none"/>
          </a:ln>
        </p:spPr>
      </p:sp>
      <p:sp>
        <p:nvSpPr>
          <p:cNvPr id="103" name="Shape 103"/>
          <p:cNvSpPr txBox="1"/>
          <p:nvPr>
            <p:ph idx="1" type="body"/>
          </p:nvPr>
        </p:nvSpPr>
        <p:spPr>
          <a:xfrm>
            <a:off y="4343400" x="685800"/>
            <a:ext cy="4114800" cx="5486399"/>
          </a:xfrm>
          <a:prstGeom prst="rect">
            <a:avLst/>
          </a:prstGeom>
        </p:spPr>
        <p:txBody>
          <a:bodyPr bIns="91425" rIns="91425" lIns="91425" tIns="91425" anchor="t" anchorCtr="0">
            <a:noAutofit/>
          </a:bodyPr>
          <a:lstStyle/>
          <a:p>
            <a:pPr rtl="0">
              <a:spcBef>
                <a:spcPts val="0"/>
              </a:spcBef>
              <a:buNone/>
            </a:pPr>
            <a:r>
              <a:rPr lang="en"/>
              <a:t>Colleen: As you read the rest of this article, I want you to do what I’ve just demonstrated: First, underline information that is important, surprising, interesting, or thought provoking. Then, before continuing to read, stop and jot down a sentence or two that explains why you chose that bit to underline. The goal is to explain your thoughts, opinions or questions. Try to imagine that you are having a conversation with the text inside your head. Your notes are your side of the conversation.</a:t>
            </a:r>
          </a:p>
          <a:p>
            <a:pPr>
              <a:spcBef>
                <a:spcPts val="0"/>
              </a:spcBef>
              <a:buNone/>
            </a:pPr>
            <a:r>
              <a:rPr lang="en"/>
              <a:t>We will be circulating as you work. Annotating will feel unnatural at first, but stopping to think and write is an important strategy of effective readers. So just play along with us.</a:t>
            </a: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106" name="Shape 106"/>
        <p:cNvGrpSpPr/>
        <p:nvPr/>
      </p:nvGrpSpPr>
      <p:grpSpPr>
        <a:xfrm>
          <a:off y="0" x="0"/>
          <a:ext cy="0" cx="0"/>
          <a:chOff y="0" x="0"/>
          <a:chExt cy="0" cx="0"/>
        </a:xfrm>
      </p:grpSpPr>
      <p:sp>
        <p:nvSpPr>
          <p:cNvPr id="107" name="Shape 107"/>
          <p:cNvSpPr/>
          <p:nvPr>
            <p:ph idx="2" type="sldImg"/>
          </p:nvPr>
        </p:nvSpPr>
        <p:spPr>
          <a:xfrm>
            <a:off y="685800" x="381187"/>
            <a:ext cy="3429000" cx="6096299"/>
          </a:xfrm>
          <a:custGeom>
            <a:pathLst>
              <a:path w="120000" extrusionOk="0" h="120000">
                <a:moveTo>
                  <a:pt y="0" x="0"/>
                </a:moveTo>
                <a:lnTo>
                  <a:pt y="0" x="120000"/>
                </a:lnTo>
                <a:lnTo>
                  <a:pt y="120000" x="120000"/>
                </a:lnTo>
                <a:lnTo>
                  <a:pt y="120000" x="0"/>
                </a:lnTo>
                <a:close/>
              </a:path>
            </a:pathLst>
          </a:custGeom>
          <a:noFill/>
          <a:ln w="9525" cap="flat">
            <a:solidFill>
              <a:srgbClr val="000000"/>
            </a:solidFill>
            <a:prstDash val="solid"/>
            <a:round/>
            <a:headEnd w="med" len="med" type="none"/>
            <a:tailEnd w="med" len="med" type="none"/>
          </a:ln>
        </p:spPr>
      </p:sp>
      <p:sp>
        <p:nvSpPr>
          <p:cNvPr id="108" name="Shape 108"/>
          <p:cNvSpPr txBox="1"/>
          <p:nvPr>
            <p:ph idx="1" type="body"/>
          </p:nvPr>
        </p:nvSpPr>
        <p:spPr>
          <a:xfrm>
            <a:off y="4343400" x="685800"/>
            <a:ext cy="4114800" cx="5486399"/>
          </a:xfrm>
          <a:prstGeom prst="rect">
            <a:avLst/>
          </a:prstGeom>
        </p:spPr>
        <p:txBody>
          <a:bodyPr bIns="91425" rIns="91425" lIns="91425" tIns="91425" anchor="t" anchorCtr="0">
            <a:noAutofit/>
          </a:bodyPr>
          <a:lstStyle/>
          <a:p>
            <a:pPr>
              <a:spcBef>
                <a:spcPts val="0"/>
              </a:spcBef>
              <a:buNone/>
            </a:pPr>
            <a:r>
              <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111" name="Shape 111"/>
        <p:cNvGrpSpPr/>
        <p:nvPr/>
      </p:nvGrpSpPr>
      <p:grpSpPr>
        <a:xfrm>
          <a:off y="0" x="0"/>
          <a:ext cy="0" cx="0"/>
          <a:chOff y="0" x="0"/>
          <a:chExt cy="0" cx="0"/>
        </a:xfrm>
      </p:grpSpPr>
      <p:sp>
        <p:nvSpPr>
          <p:cNvPr id="112" name="Shape 112"/>
          <p:cNvSpPr/>
          <p:nvPr>
            <p:ph idx="2" type="sldImg"/>
          </p:nvPr>
        </p:nvSpPr>
        <p:spPr>
          <a:xfrm>
            <a:off y="685800" x="381187"/>
            <a:ext cy="3429000" cx="6096299"/>
          </a:xfrm>
          <a:custGeom>
            <a:pathLst>
              <a:path w="120000" extrusionOk="0" h="120000">
                <a:moveTo>
                  <a:pt y="0" x="0"/>
                </a:moveTo>
                <a:lnTo>
                  <a:pt y="0" x="120000"/>
                </a:lnTo>
                <a:lnTo>
                  <a:pt y="120000" x="120000"/>
                </a:lnTo>
                <a:lnTo>
                  <a:pt y="120000" x="0"/>
                </a:lnTo>
                <a:close/>
              </a:path>
            </a:pathLst>
          </a:custGeom>
          <a:noFill/>
          <a:ln w="9525" cap="flat">
            <a:solidFill>
              <a:srgbClr val="000000"/>
            </a:solidFill>
            <a:prstDash val="solid"/>
            <a:round/>
            <a:headEnd w="med" len="med" type="none"/>
            <a:tailEnd w="med" len="med" type="none"/>
          </a:ln>
        </p:spPr>
      </p:sp>
      <p:sp>
        <p:nvSpPr>
          <p:cNvPr id="113" name="Shape 113"/>
          <p:cNvSpPr txBox="1"/>
          <p:nvPr>
            <p:ph idx="1" type="body"/>
          </p:nvPr>
        </p:nvSpPr>
        <p:spPr>
          <a:xfrm>
            <a:off y="4343400" x="685800"/>
            <a:ext cy="4114800" cx="5486399"/>
          </a:xfrm>
          <a:prstGeom prst="rect">
            <a:avLst/>
          </a:prstGeom>
        </p:spPr>
        <p:txBody>
          <a:bodyPr bIns="91425" rIns="91425" lIns="91425" tIns="91425" anchor="t" anchorCtr="0">
            <a:noAutofit/>
          </a:bodyPr>
          <a:lstStyle/>
          <a:p>
            <a:pPr rtl="0">
              <a:spcBef>
                <a:spcPts val="0"/>
              </a:spcBef>
              <a:buNone/>
            </a:pPr>
            <a:r>
              <a:rPr lang="en"/>
              <a:t>Colleen:Turn to your partner and have a quick discussion of this article. Compare what you’ve annotated and your thoughts connected to those underlines. Also, be sure to discuss and answer any questions you posed.</a:t>
            </a:r>
          </a:p>
          <a:p>
            <a:pPr>
              <a:spcBef>
                <a:spcPts val="0"/>
              </a:spcBef>
              <a:buNone/>
            </a:pPr>
            <a:r>
              <a:rPr lang="en"/>
              <a:t>Invite a volunteer pair to read aloud and discuss the annotations that produced particularly interesting conversation.</a:t>
            </a: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117" name="Shape 117"/>
        <p:cNvGrpSpPr/>
        <p:nvPr/>
      </p:nvGrpSpPr>
      <p:grpSpPr>
        <a:xfrm>
          <a:off y="0" x="0"/>
          <a:ext cy="0" cx="0"/>
          <a:chOff y="0" x="0"/>
          <a:chExt cy="0" cx="0"/>
        </a:xfrm>
      </p:grpSpPr>
      <p:sp>
        <p:nvSpPr>
          <p:cNvPr id="118" name="Shape 118"/>
          <p:cNvSpPr/>
          <p:nvPr>
            <p:ph idx="2" type="sldImg"/>
          </p:nvPr>
        </p:nvSpPr>
        <p:spPr>
          <a:xfrm>
            <a:off y="685800" x="381187"/>
            <a:ext cy="3429000" cx="6096299"/>
          </a:xfrm>
          <a:custGeom>
            <a:pathLst>
              <a:path w="120000" extrusionOk="0" h="120000">
                <a:moveTo>
                  <a:pt y="0" x="0"/>
                </a:moveTo>
                <a:lnTo>
                  <a:pt y="0" x="120000"/>
                </a:lnTo>
                <a:lnTo>
                  <a:pt y="120000" x="120000"/>
                </a:lnTo>
                <a:lnTo>
                  <a:pt y="120000" x="0"/>
                </a:lnTo>
                <a:close/>
              </a:path>
            </a:pathLst>
          </a:custGeom>
          <a:noFill/>
          <a:ln w="9525" cap="flat">
            <a:solidFill>
              <a:srgbClr val="000000"/>
            </a:solidFill>
            <a:prstDash val="solid"/>
            <a:round/>
            <a:headEnd w="med" len="med" type="none"/>
            <a:tailEnd w="med" len="med" type="none"/>
          </a:ln>
        </p:spPr>
      </p:sp>
      <p:sp>
        <p:nvSpPr>
          <p:cNvPr id="119" name="Shape 119"/>
          <p:cNvSpPr txBox="1"/>
          <p:nvPr>
            <p:ph idx="1" type="body"/>
          </p:nvPr>
        </p:nvSpPr>
        <p:spPr>
          <a:xfrm>
            <a:off y="4343400" x="685800"/>
            <a:ext cy="4114800" cx="5486399"/>
          </a:xfrm>
          <a:prstGeom prst="rect">
            <a:avLst/>
          </a:prstGeom>
        </p:spPr>
        <p:txBody>
          <a:bodyPr bIns="91425" rIns="91425" lIns="91425" tIns="91425" anchor="t" anchorCtr="0">
            <a:noAutofit/>
          </a:bodyPr>
          <a:lstStyle/>
          <a:p>
            <a:pPr>
              <a:spcBef>
                <a:spcPts val="0"/>
              </a:spcBef>
              <a:buNone/>
            </a:pPr>
            <a:r>
              <a:rPr lang="en"/>
              <a:t>Colleen: It may take practice before your students’ annotations become more detailed. Collecting annotated articles can be helpful for assessing how students are mastering this skill and what kind of thinking they are doing. You may need to further model your thinking, or you may discover their misconceptions, leading to a subsequent lesson on the topic to refine their thinking.</a:t>
            </a: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122" name="Shape 122"/>
        <p:cNvGrpSpPr/>
        <p:nvPr/>
      </p:nvGrpSpPr>
      <p:grpSpPr>
        <a:xfrm>
          <a:off y="0" x="0"/>
          <a:ext cy="0" cx="0"/>
          <a:chOff y="0" x="0"/>
          <a:chExt cy="0" cx="0"/>
        </a:xfrm>
      </p:grpSpPr>
      <p:sp>
        <p:nvSpPr>
          <p:cNvPr id="123" name="Shape 123"/>
          <p:cNvSpPr/>
          <p:nvPr>
            <p:ph idx="2" type="sldImg"/>
          </p:nvPr>
        </p:nvSpPr>
        <p:spPr>
          <a:xfrm>
            <a:off y="685800" x="381187"/>
            <a:ext cy="3429000" cx="6096299"/>
          </a:xfrm>
          <a:custGeom>
            <a:pathLst>
              <a:path w="120000" extrusionOk="0" h="120000">
                <a:moveTo>
                  <a:pt y="0" x="0"/>
                </a:moveTo>
                <a:lnTo>
                  <a:pt y="0" x="120000"/>
                </a:lnTo>
                <a:lnTo>
                  <a:pt y="120000" x="120000"/>
                </a:lnTo>
                <a:lnTo>
                  <a:pt y="120000" x="0"/>
                </a:lnTo>
                <a:close/>
              </a:path>
            </a:pathLst>
          </a:custGeom>
          <a:noFill/>
          <a:ln w="9525" cap="flat">
            <a:solidFill>
              <a:srgbClr val="000000"/>
            </a:solidFill>
            <a:prstDash val="solid"/>
            <a:round/>
            <a:headEnd w="med" len="med" type="none"/>
            <a:tailEnd w="med" len="med" type="none"/>
          </a:ln>
        </p:spPr>
      </p:sp>
      <p:sp>
        <p:nvSpPr>
          <p:cNvPr id="124" name="Shape 124"/>
          <p:cNvSpPr txBox="1"/>
          <p:nvPr>
            <p:ph idx="1" type="body"/>
          </p:nvPr>
        </p:nvSpPr>
        <p:spPr>
          <a:xfrm>
            <a:off y="4343400" x="685800"/>
            <a:ext cy="4114800" cx="5486399"/>
          </a:xfrm>
          <a:prstGeom prst="rect">
            <a:avLst/>
          </a:prstGeom>
        </p:spPr>
        <p:txBody>
          <a:bodyPr bIns="91425" rIns="91425" lIns="91425" tIns="91425" anchor="t" anchorCtr="0">
            <a:noAutofit/>
          </a:bodyPr>
          <a:lstStyle/>
          <a:p>
            <a:pPr rtl="0">
              <a:spcBef>
                <a:spcPts val="0"/>
              </a:spcBef>
              <a:buNone/>
            </a:pPr>
            <a:r>
              <a:rPr lang="en"/>
              <a:t>DeAnn: When you read, what are some of the reactions you have? Think about the reactions you had to the school dress code. Write three of those reactions on the left side of the Give One, Get One form. (Instructions for strategy on handout page. Colleen will create a form for this activity.)</a:t>
            </a:r>
          </a:p>
          <a:p>
            <a:pPr rtl="0">
              <a:spcBef>
                <a:spcPts val="0"/>
              </a:spcBef>
              <a:buNone/>
            </a:pPr>
            <a:r>
              <a:rPr lang="en"/>
              <a:t>Why are those reactions important to your comprehension? (Write response on form. Share out in the group.)</a:t>
            </a:r>
          </a:p>
          <a:p>
            <a:pPr>
              <a:spcBef>
                <a:spcPts val="0"/>
              </a:spcBef>
              <a:buNone/>
            </a:pPr>
            <a:r>
              <a:rPr lang="en"/>
              <a:t>What could be a code or symbol for your reactions? Develop codes. - in partners</a:t>
            </a: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127" name="Shape 127"/>
        <p:cNvGrpSpPr/>
        <p:nvPr/>
      </p:nvGrpSpPr>
      <p:grpSpPr>
        <a:xfrm>
          <a:off y="0" x="0"/>
          <a:ext cy="0" cx="0"/>
          <a:chOff y="0" x="0"/>
          <a:chExt cy="0" cx="0"/>
        </a:xfrm>
      </p:grpSpPr>
      <p:sp>
        <p:nvSpPr>
          <p:cNvPr id="128" name="Shape 128"/>
          <p:cNvSpPr/>
          <p:nvPr>
            <p:ph idx="2" type="sldImg"/>
          </p:nvPr>
        </p:nvSpPr>
        <p:spPr>
          <a:xfrm>
            <a:off y="685800" x="381187"/>
            <a:ext cy="3429000" cx="6096299"/>
          </a:xfrm>
          <a:custGeom>
            <a:pathLst>
              <a:path w="120000" extrusionOk="0" h="120000">
                <a:moveTo>
                  <a:pt y="0" x="0"/>
                </a:moveTo>
                <a:lnTo>
                  <a:pt y="0" x="120000"/>
                </a:lnTo>
                <a:lnTo>
                  <a:pt y="120000" x="120000"/>
                </a:lnTo>
                <a:lnTo>
                  <a:pt y="120000" x="0"/>
                </a:lnTo>
                <a:close/>
              </a:path>
            </a:pathLst>
          </a:custGeom>
          <a:noFill/>
          <a:ln w="9525" cap="flat">
            <a:solidFill>
              <a:srgbClr val="000000"/>
            </a:solidFill>
            <a:prstDash val="solid"/>
            <a:round/>
            <a:headEnd w="med" len="med" type="none"/>
            <a:tailEnd w="med" len="med" type="none"/>
          </a:ln>
        </p:spPr>
      </p:sp>
      <p:sp>
        <p:nvSpPr>
          <p:cNvPr id="129" name="Shape 129"/>
          <p:cNvSpPr txBox="1"/>
          <p:nvPr>
            <p:ph idx="1" type="body"/>
          </p:nvPr>
        </p:nvSpPr>
        <p:spPr>
          <a:xfrm>
            <a:off y="4343400" x="685800"/>
            <a:ext cy="4114800" cx="5486399"/>
          </a:xfrm>
          <a:prstGeom prst="rect">
            <a:avLst/>
          </a:prstGeom>
        </p:spPr>
        <p:txBody>
          <a:bodyPr bIns="91425" rIns="91425" lIns="91425" tIns="91425" anchor="t" anchorCtr="0">
            <a:noAutofit/>
          </a:bodyPr>
          <a:lstStyle/>
          <a:p>
            <a:pPr>
              <a:spcBef>
                <a:spcPts val="0"/>
              </a:spcBef>
              <a:buNone/>
            </a:pPr>
            <a:r>
              <a:rPr lang="en"/>
              <a:t>Colleen: Text coding is a kissing cousin of text annotation Most of us have developed our own coding system, though probably no one ever taught us one during our years in school. Harvard University library guys congratulate text coders and advise new students to develop their own symbol system. “</a:t>
            </a:r>
            <a:r>
              <a:rPr lang="en">
                <a:solidFill>
                  <a:schemeClr val="dk1"/>
                </a:solidFill>
              </a:rPr>
              <a:t>Your personalized set of hieroglyphs allow you to capture the important -- and often fleeting -- insights that occur to you as you're reading.”  For students already familiar with annotation, coding kicks up the comprehension another notch because you have to categorize your thinking. You could have students think up useful codes, themselves, as we just did; however, for this lesson, we’ll do it the quickest way--letting students try out a system provided to them. This one is provided by Harvey Daniels. Introduce codes (Colleen will make a wall poster of this.)</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32" name="Shape 32"/>
        <p:cNvGrpSpPr/>
        <p:nvPr/>
      </p:nvGrpSpPr>
      <p:grpSpPr>
        <a:xfrm>
          <a:off y="0" x="0"/>
          <a:ext cy="0" cx="0"/>
          <a:chOff y="0" x="0"/>
          <a:chExt cy="0" cx="0"/>
        </a:xfrm>
      </p:grpSpPr>
      <p:sp>
        <p:nvSpPr>
          <p:cNvPr id="33" name="Shape 33"/>
          <p:cNvSpPr/>
          <p:nvPr>
            <p:ph idx="2" type="sldImg"/>
          </p:nvPr>
        </p:nvSpPr>
        <p:spPr>
          <a:xfrm>
            <a:off y="685800" x="381187"/>
            <a:ext cy="3429000" cx="6096299"/>
          </a:xfrm>
          <a:custGeom>
            <a:pathLst>
              <a:path w="120000" extrusionOk="0" h="120000">
                <a:moveTo>
                  <a:pt y="0" x="0"/>
                </a:moveTo>
                <a:lnTo>
                  <a:pt y="0" x="120000"/>
                </a:lnTo>
                <a:lnTo>
                  <a:pt y="120000" x="120000"/>
                </a:lnTo>
                <a:lnTo>
                  <a:pt y="120000" x="0"/>
                </a:lnTo>
                <a:close/>
              </a:path>
            </a:pathLst>
          </a:custGeom>
          <a:noFill/>
          <a:ln w="9525" cap="flat">
            <a:solidFill>
              <a:srgbClr val="000000"/>
            </a:solidFill>
            <a:prstDash val="solid"/>
            <a:round/>
            <a:headEnd w="med" len="med" type="none"/>
            <a:tailEnd w="med" len="med" type="none"/>
          </a:ln>
        </p:spPr>
      </p:sp>
      <p:sp>
        <p:nvSpPr>
          <p:cNvPr id="34" name="Shape 34"/>
          <p:cNvSpPr txBox="1"/>
          <p:nvPr>
            <p:ph idx="1" type="body"/>
          </p:nvPr>
        </p:nvSpPr>
        <p:spPr>
          <a:xfrm>
            <a:off y="4343400" x="685800"/>
            <a:ext cy="4114800" cx="5486399"/>
          </a:xfrm>
          <a:prstGeom prst="rect">
            <a:avLst/>
          </a:prstGeom>
        </p:spPr>
        <p:txBody>
          <a:bodyPr bIns="91425" rIns="91425" lIns="91425" tIns="91425" anchor="t" anchorCtr="0">
            <a:noAutofit/>
          </a:bodyPr>
          <a:lstStyle/>
          <a:p>
            <a:pPr>
              <a:spcBef>
                <a:spcPts val="0"/>
              </a:spcBef>
              <a:buNone/>
            </a:pPr>
            <a:r>
              <a:rPr lang="en"/>
              <a:t>DeAnn</a:t>
            </a: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132" name="Shape 132"/>
        <p:cNvGrpSpPr/>
        <p:nvPr/>
      </p:nvGrpSpPr>
      <p:grpSpPr>
        <a:xfrm>
          <a:off y="0" x="0"/>
          <a:ext cy="0" cx="0"/>
          <a:chOff y="0" x="0"/>
          <a:chExt cy="0" cx="0"/>
        </a:xfrm>
      </p:grpSpPr>
      <p:sp>
        <p:nvSpPr>
          <p:cNvPr id="133" name="Shape 133"/>
          <p:cNvSpPr/>
          <p:nvPr>
            <p:ph idx="2" type="sldImg"/>
          </p:nvPr>
        </p:nvSpPr>
        <p:spPr>
          <a:xfrm>
            <a:off y="685800" x="381187"/>
            <a:ext cy="3429000" cx="6096299"/>
          </a:xfrm>
          <a:custGeom>
            <a:pathLst>
              <a:path w="120000" extrusionOk="0" h="120000">
                <a:moveTo>
                  <a:pt y="0" x="0"/>
                </a:moveTo>
                <a:lnTo>
                  <a:pt y="0" x="120000"/>
                </a:lnTo>
                <a:lnTo>
                  <a:pt y="120000" x="120000"/>
                </a:lnTo>
                <a:lnTo>
                  <a:pt y="120000" x="0"/>
                </a:lnTo>
                <a:close/>
              </a:path>
            </a:pathLst>
          </a:custGeom>
          <a:noFill/>
          <a:ln w="9525" cap="flat">
            <a:solidFill>
              <a:srgbClr val="000000"/>
            </a:solidFill>
            <a:prstDash val="solid"/>
            <a:round/>
            <a:headEnd w="med" len="med" type="none"/>
            <a:tailEnd w="med" len="med" type="none"/>
          </a:ln>
        </p:spPr>
      </p:sp>
      <p:sp>
        <p:nvSpPr>
          <p:cNvPr id="134" name="Shape 134"/>
          <p:cNvSpPr txBox="1"/>
          <p:nvPr>
            <p:ph idx="1" type="body"/>
          </p:nvPr>
        </p:nvSpPr>
        <p:spPr>
          <a:xfrm>
            <a:off y="4343400" x="685800"/>
            <a:ext cy="4114800" cx="5486399"/>
          </a:xfrm>
          <a:prstGeom prst="rect">
            <a:avLst/>
          </a:prstGeom>
        </p:spPr>
        <p:txBody>
          <a:bodyPr bIns="91425" rIns="91425" lIns="91425" tIns="91425" anchor="t" anchorCtr="0">
            <a:noAutofit/>
          </a:bodyPr>
          <a:lstStyle/>
          <a:p>
            <a:pPr rtl="0">
              <a:spcBef>
                <a:spcPts val="0"/>
              </a:spcBef>
              <a:buNone/>
            </a:pPr>
            <a:r>
              <a:rPr lang="en"/>
              <a:t>(Colleen will think this aloud and DeAnn will record on the Smartboard) Model text coding. Use codes to mark reactions and then write a word or two to help remember what the code means. Participants will finish coding the article on their own. (If time is available, DeAnn will show student examples and explain that there are other codes available.)</a:t>
            </a:r>
          </a:p>
          <a:p>
            <a:pPr rtl="0" lvl="0">
              <a:spcBef>
                <a:spcPts val="0"/>
              </a:spcBef>
              <a:buNone/>
            </a:pPr>
            <a:r>
              <a:rPr lang="en"/>
              <a:t>Who used a star somewhere in the text? Where? What were you thinking? Who used an eye? What were you seeing? Did anyone have a reaction or some thinking that there was no code for? What new code might we create?</a:t>
            </a: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137" name="Shape 137"/>
        <p:cNvGrpSpPr/>
        <p:nvPr/>
      </p:nvGrpSpPr>
      <p:grpSpPr>
        <a:xfrm>
          <a:off y="0" x="0"/>
          <a:ext cy="0" cx="0"/>
          <a:chOff y="0" x="0"/>
          <a:chExt cy="0" cx="0"/>
        </a:xfrm>
      </p:grpSpPr>
      <p:sp>
        <p:nvSpPr>
          <p:cNvPr id="138" name="Shape 138"/>
          <p:cNvSpPr/>
          <p:nvPr>
            <p:ph idx="2" type="sldImg"/>
          </p:nvPr>
        </p:nvSpPr>
        <p:spPr>
          <a:xfrm>
            <a:off y="685800" x="381187"/>
            <a:ext cy="3429000" cx="6096299"/>
          </a:xfrm>
          <a:custGeom>
            <a:pathLst>
              <a:path w="120000" extrusionOk="0" h="120000">
                <a:moveTo>
                  <a:pt y="0" x="0"/>
                </a:moveTo>
                <a:lnTo>
                  <a:pt y="0" x="120000"/>
                </a:lnTo>
                <a:lnTo>
                  <a:pt y="120000" x="120000"/>
                </a:lnTo>
                <a:lnTo>
                  <a:pt y="120000" x="0"/>
                </a:lnTo>
                <a:close/>
              </a:path>
            </a:pathLst>
          </a:custGeom>
          <a:noFill/>
          <a:ln w="9525" cap="flat">
            <a:solidFill>
              <a:srgbClr val="000000"/>
            </a:solidFill>
            <a:prstDash val="solid"/>
            <a:round/>
            <a:headEnd w="med" len="med" type="none"/>
            <a:tailEnd w="med" len="med" type="none"/>
          </a:ln>
        </p:spPr>
      </p:sp>
      <p:sp>
        <p:nvSpPr>
          <p:cNvPr id="139" name="Shape 139"/>
          <p:cNvSpPr txBox="1"/>
          <p:nvPr>
            <p:ph idx="1" type="body"/>
          </p:nvPr>
        </p:nvSpPr>
        <p:spPr>
          <a:xfrm>
            <a:off y="4343400" x="685800"/>
            <a:ext cy="4114800" cx="5486399"/>
          </a:xfrm>
          <a:prstGeom prst="rect">
            <a:avLst/>
          </a:prstGeom>
        </p:spPr>
        <p:txBody>
          <a:bodyPr bIns="91425" rIns="91425" lIns="91425" tIns="91425" anchor="t" anchorCtr="0">
            <a:noAutofit/>
          </a:bodyPr>
          <a:lstStyle/>
          <a:p>
            <a:pPr>
              <a:spcBef>
                <a:spcPts val="0"/>
              </a:spcBef>
              <a:buNone/>
            </a:pPr>
            <a:r>
              <a:rPr lang="en"/>
              <a:t>break can coincide with the reading and coding  - 15 minutes for both</a:t>
            </a: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142" name="Shape 142"/>
        <p:cNvGrpSpPr/>
        <p:nvPr/>
      </p:nvGrpSpPr>
      <p:grpSpPr>
        <a:xfrm>
          <a:off y="0" x="0"/>
          <a:ext cy="0" cx="0"/>
          <a:chOff y="0" x="0"/>
          <a:chExt cy="0" cx="0"/>
        </a:xfrm>
      </p:grpSpPr>
      <p:sp>
        <p:nvSpPr>
          <p:cNvPr id="143" name="Shape 143"/>
          <p:cNvSpPr/>
          <p:nvPr>
            <p:ph idx="2" type="sldImg"/>
          </p:nvPr>
        </p:nvSpPr>
        <p:spPr>
          <a:xfrm>
            <a:off y="685800" x="381187"/>
            <a:ext cy="3429000" cx="6096299"/>
          </a:xfrm>
          <a:custGeom>
            <a:pathLst>
              <a:path w="120000" extrusionOk="0" h="120000">
                <a:moveTo>
                  <a:pt y="0" x="0"/>
                </a:moveTo>
                <a:lnTo>
                  <a:pt y="0" x="120000"/>
                </a:lnTo>
                <a:lnTo>
                  <a:pt y="120000" x="120000"/>
                </a:lnTo>
                <a:lnTo>
                  <a:pt y="120000" x="0"/>
                </a:lnTo>
                <a:close/>
              </a:path>
            </a:pathLst>
          </a:custGeom>
          <a:noFill/>
          <a:ln w="9525" cap="flat">
            <a:solidFill>
              <a:srgbClr val="000000"/>
            </a:solidFill>
            <a:prstDash val="solid"/>
            <a:round/>
            <a:headEnd w="med" len="med" type="none"/>
            <a:tailEnd w="med" len="med" type="none"/>
          </a:ln>
        </p:spPr>
      </p:sp>
      <p:sp>
        <p:nvSpPr>
          <p:cNvPr id="144" name="Shape 144"/>
          <p:cNvSpPr txBox="1"/>
          <p:nvPr>
            <p:ph idx="1" type="body"/>
          </p:nvPr>
        </p:nvSpPr>
        <p:spPr>
          <a:xfrm>
            <a:off y="4343400" x="685800"/>
            <a:ext cy="4114800" cx="5486399"/>
          </a:xfrm>
          <a:prstGeom prst="rect">
            <a:avLst/>
          </a:prstGeom>
        </p:spPr>
        <p:txBody>
          <a:bodyPr bIns="91425" rIns="91425" lIns="91425" tIns="91425" anchor="t" anchorCtr="0">
            <a:noAutofit/>
          </a:bodyPr>
          <a:lstStyle/>
          <a:p>
            <a:pPr rtl="0" lvl="0">
              <a:spcBef>
                <a:spcPts val="0"/>
              </a:spcBef>
              <a:buNone/>
            </a:pPr>
            <a:r>
              <a:rPr lang="en"/>
              <a:t>DeAnn and Colleen: pass out articles to content area teachers.</a:t>
            </a:r>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147" name="Shape 147"/>
        <p:cNvGrpSpPr/>
        <p:nvPr/>
      </p:nvGrpSpPr>
      <p:grpSpPr>
        <a:xfrm>
          <a:off y="0" x="0"/>
          <a:ext cy="0" cx="0"/>
          <a:chOff y="0" x="0"/>
          <a:chExt cy="0" cx="0"/>
        </a:xfrm>
      </p:grpSpPr>
      <p:sp>
        <p:nvSpPr>
          <p:cNvPr id="148" name="Shape 148"/>
          <p:cNvSpPr/>
          <p:nvPr>
            <p:ph idx="2" type="sldImg"/>
          </p:nvPr>
        </p:nvSpPr>
        <p:spPr>
          <a:xfrm>
            <a:off y="685800" x="381187"/>
            <a:ext cy="3429000" cx="6096299"/>
          </a:xfrm>
          <a:custGeom>
            <a:pathLst>
              <a:path w="120000" extrusionOk="0" h="120000">
                <a:moveTo>
                  <a:pt y="0" x="0"/>
                </a:moveTo>
                <a:lnTo>
                  <a:pt y="0" x="120000"/>
                </a:lnTo>
                <a:lnTo>
                  <a:pt y="120000" x="120000"/>
                </a:lnTo>
                <a:lnTo>
                  <a:pt y="120000" x="0"/>
                </a:lnTo>
                <a:close/>
              </a:path>
            </a:pathLst>
          </a:custGeom>
          <a:noFill/>
          <a:ln w="9525" cap="flat">
            <a:solidFill>
              <a:srgbClr val="000000"/>
            </a:solidFill>
            <a:prstDash val="solid"/>
            <a:round/>
            <a:headEnd w="med" len="med" type="none"/>
            <a:tailEnd w="med" len="med" type="none"/>
          </a:ln>
        </p:spPr>
      </p:sp>
      <p:sp>
        <p:nvSpPr>
          <p:cNvPr id="149" name="Shape 149"/>
          <p:cNvSpPr txBox="1"/>
          <p:nvPr>
            <p:ph idx="1" type="body"/>
          </p:nvPr>
        </p:nvSpPr>
        <p:spPr>
          <a:xfrm>
            <a:off y="4343400" x="685800"/>
            <a:ext cy="4114800" cx="5486399"/>
          </a:xfrm>
          <a:prstGeom prst="rect">
            <a:avLst/>
          </a:prstGeom>
        </p:spPr>
        <p:txBody>
          <a:bodyPr bIns="91425" rIns="91425" lIns="91425" tIns="91425" anchor="t" anchorCtr="0">
            <a:noAutofit/>
          </a:bodyPr>
          <a:lstStyle/>
          <a:p>
            <a:pPr rtl="0">
              <a:spcBef>
                <a:spcPts val="0"/>
              </a:spcBef>
              <a:buNone/>
            </a:pPr>
            <a:r>
              <a:rPr lang="en"/>
              <a:t>DeAnn: Code you article and mark each code with a word or phrase reminder. Perhaps you will need to invent another code to correlate with your content area.</a:t>
            </a:r>
          </a:p>
          <a:p>
            <a:pPr rtl="0" lvl="0">
              <a:spcBef>
                <a:spcPts val="0"/>
              </a:spcBef>
              <a:buNone/>
            </a:pPr>
            <a:r>
              <a:rPr lang="en"/>
              <a:t>.</a:t>
            </a:r>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152" name="Shape 152"/>
        <p:cNvGrpSpPr/>
        <p:nvPr/>
      </p:nvGrpSpPr>
      <p:grpSpPr>
        <a:xfrm>
          <a:off y="0" x="0"/>
          <a:ext cy="0" cx="0"/>
          <a:chOff y="0" x="0"/>
          <a:chExt cy="0" cx="0"/>
        </a:xfrm>
      </p:grpSpPr>
      <p:sp>
        <p:nvSpPr>
          <p:cNvPr id="153" name="Shape 153"/>
          <p:cNvSpPr/>
          <p:nvPr>
            <p:ph idx="2" type="sldImg"/>
          </p:nvPr>
        </p:nvSpPr>
        <p:spPr>
          <a:xfrm>
            <a:off y="685800" x="381187"/>
            <a:ext cy="3429000" cx="6096299"/>
          </a:xfrm>
          <a:custGeom>
            <a:pathLst>
              <a:path w="120000" extrusionOk="0" h="120000">
                <a:moveTo>
                  <a:pt y="0" x="0"/>
                </a:moveTo>
                <a:lnTo>
                  <a:pt y="0" x="120000"/>
                </a:lnTo>
                <a:lnTo>
                  <a:pt y="120000" x="120000"/>
                </a:lnTo>
                <a:lnTo>
                  <a:pt y="120000" x="0"/>
                </a:lnTo>
                <a:close/>
              </a:path>
            </a:pathLst>
          </a:custGeom>
          <a:noFill/>
          <a:ln w="9525" cap="flat">
            <a:solidFill>
              <a:srgbClr val="000000"/>
            </a:solidFill>
            <a:prstDash val="solid"/>
            <a:round/>
            <a:headEnd w="med" len="med" type="none"/>
            <a:tailEnd w="med" len="med" type="none"/>
          </a:ln>
        </p:spPr>
      </p:sp>
      <p:sp>
        <p:nvSpPr>
          <p:cNvPr id="154" name="Shape 154"/>
          <p:cNvSpPr txBox="1"/>
          <p:nvPr>
            <p:ph idx="1" type="body"/>
          </p:nvPr>
        </p:nvSpPr>
        <p:spPr>
          <a:xfrm>
            <a:off y="4343400" x="685800"/>
            <a:ext cy="4114800" cx="5486399"/>
          </a:xfrm>
          <a:prstGeom prst="rect">
            <a:avLst/>
          </a:prstGeom>
        </p:spPr>
        <p:txBody>
          <a:bodyPr bIns="91425" rIns="91425" lIns="91425" tIns="91425" anchor="t" anchorCtr="0">
            <a:noAutofit/>
          </a:bodyPr>
          <a:lstStyle/>
          <a:p>
            <a:pPr>
              <a:spcBef>
                <a:spcPts val="0"/>
              </a:spcBef>
              <a:buNone/>
            </a:pPr>
            <a:r>
              <a:rPr lang="en"/>
              <a:t>DeAnn Have a quick discussion of the article, using the talking chips strategy.</a:t>
            </a:r>
            <a:r>
              <a:rPr lang="en">
                <a:solidFill>
                  <a:srgbClr val="333333"/>
                </a:solidFill>
              </a:rPr>
              <a:t> </a:t>
            </a:r>
            <a:r>
              <a:rPr lang="en"/>
              <a:t> Compare the codes you used as well as your reactions connected with them. Pay special attention to the parts you noticed yet marked with a different code. Perhaps you will need to invent another code to correlate with your content area.</a:t>
            </a:r>
          </a:p>
        </p:txBody>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157" name="Shape 157"/>
        <p:cNvGrpSpPr/>
        <p:nvPr/>
      </p:nvGrpSpPr>
      <p:grpSpPr>
        <a:xfrm>
          <a:off y="0" x="0"/>
          <a:ext cy="0" cx="0"/>
          <a:chOff y="0" x="0"/>
          <a:chExt cy="0" cx="0"/>
        </a:xfrm>
      </p:grpSpPr>
      <p:sp>
        <p:nvSpPr>
          <p:cNvPr id="158" name="Shape 158"/>
          <p:cNvSpPr/>
          <p:nvPr>
            <p:ph idx="2" type="sldImg"/>
          </p:nvPr>
        </p:nvSpPr>
        <p:spPr>
          <a:xfrm>
            <a:off y="685800" x="381187"/>
            <a:ext cy="3429000" cx="6096299"/>
          </a:xfrm>
          <a:custGeom>
            <a:pathLst>
              <a:path w="120000" extrusionOk="0" h="120000">
                <a:moveTo>
                  <a:pt y="0" x="0"/>
                </a:moveTo>
                <a:lnTo>
                  <a:pt y="0" x="120000"/>
                </a:lnTo>
                <a:lnTo>
                  <a:pt y="120000" x="120000"/>
                </a:lnTo>
                <a:lnTo>
                  <a:pt y="120000" x="0"/>
                </a:lnTo>
                <a:close/>
              </a:path>
            </a:pathLst>
          </a:custGeom>
          <a:noFill/>
          <a:ln w="9525" cap="flat">
            <a:solidFill>
              <a:srgbClr val="000000"/>
            </a:solidFill>
            <a:prstDash val="solid"/>
            <a:round/>
            <a:headEnd w="med" len="med" type="none"/>
            <a:tailEnd w="med" len="med" type="none"/>
          </a:ln>
        </p:spPr>
      </p:sp>
      <p:sp>
        <p:nvSpPr>
          <p:cNvPr id="159" name="Shape 159"/>
          <p:cNvSpPr txBox="1"/>
          <p:nvPr>
            <p:ph idx="1" type="body"/>
          </p:nvPr>
        </p:nvSpPr>
        <p:spPr>
          <a:xfrm>
            <a:off y="4343400" x="685800"/>
            <a:ext cy="4114800" cx="5486399"/>
          </a:xfrm>
          <a:prstGeom prst="rect">
            <a:avLst/>
          </a:prstGeom>
        </p:spPr>
        <p:txBody>
          <a:bodyPr bIns="91425" rIns="91425" lIns="91425" tIns="91425" anchor="t" anchorCtr="0">
            <a:noAutofit/>
          </a:bodyPr>
          <a:lstStyle/>
          <a:p>
            <a:pPr>
              <a:spcBef>
                <a:spcPts val="0"/>
              </a:spcBef>
              <a:buNone/>
            </a:pPr>
            <a:r>
              <a:rPr lang="en"/>
              <a:t>Colleen: Curriculum teams will create large posters with the codes and explanations that they will commit to using in their classrooms. Participants will view the other posters with a Gallery Walk.</a:t>
            </a:r>
          </a:p>
        </p:txBody>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163" name="Shape 163"/>
        <p:cNvGrpSpPr/>
        <p:nvPr/>
      </p:nvGrpSpPr>
      <p:grpSpPr>
        <a:xfrm>
          <a:off y="0" x="0"/>
          <a:ext cy="0" cx="0"/>
          <a:chOff y="0" x="0"/>
          <a:chExt cy="0" cx="0"/>
        </a:xfrm>
      </p:grpSpPr>
      <p:sp>
        <p:nvSpPr>
          <p:cNvPr id="164" name="Shape 164"/>
          <p:cNvSpPr/>
          <p:nvPr>
            <p:ph idx="2" type="sldImg"/>
          </p:nvPr>
        </p:nvSpPr>
        <p:spPr>
          <a:xfrm>
            <a:off y="685800" x="381187"/>
            <a:ext cy="3429000" cx="6096299"/>
          </a:xfrm>
          <a:custGeom>
            <a:pathLst>
              <a:path w="120000" extrusionOk="0" h="120000">
                <a:moveTo>
                  <a:pt y="0" x="0"/>
                </a:moveTo>
                <a:lnTo>
                  <a:pt y="0" x="120000"/>
                </a:lnTo>
                <a:lnTo>
                  <a:pt y="120000" x="120000"/>
                </a:lnTo>
                <a:lnTo>
                  <a:pt y="120000" x="0"/>
                </a:lnTo>
                <a:close/>
              </a:path>
            </a:pathLst>
          </a:custGeom>
          <a:noFill/>
          <a:ln w="9525" cap="flat">
            <a:solidFill>
              <a:srgbClr val="000000"/>
            </a:solidFill>
            <a:prstDash val="solid"/>
            <a:round/>
            <a:headEnd w="med" len="med" type="none"/>
            <a:tailEnd w="med" len="med" type="none"/>
          </a:ln>
        </p:spPr>
      </p:sp>
      <p:sp>
        <p:nvSpPr>
          <p:cNvPr id="165" name="Shape 165"/>
          <p:cNvSpPr txBox="1"/>
          <p:nvPr>
            <p:ph idx="1" type="body"/>
          </p:nvPr>
        </p:nvSpPr>
        <p:spPr>
          <a:xfrm>
            <a:off y="4343400" x="685800"/>
            <a:ext cy="4114800" cx="5486399"/>
          </a:xfrm>
          <a:prstGeom prst="rect">
            <a:avLst/>
          </a:prstGeom>
        </p:spPr>
        <p:txBody>
          <a:bodyPr bIns="91425" rIns="91425" lIns="91425" tIns="91425" anchor="t" anchorCtr="0">
            <a:noAutofit/>
          </a:bodyPr>
          <a:lstStyle/>
          <a:p>
            <a:pPr>
              <a:spcBef>
                <a:spcPts val="0"/>
              </a:spcBef>
              <a:buNone/>
            </a:pPr>
            <a:r>
              <a:rPr lang="en"/>
              <a:t>DeAnn: What if I can’t write on the text? Try three column notes.</a:t>
            </a:r>
          </a:p>
        </p:txBody>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168" name="Shape 168"/>
        <p:cNvGrpSpPr/>
        <p:nvPr/>
      </p:nvGrpSpPr>
      <p:grpSpPr>
        <a:xfrm>
          <a:off y="0" x="0"/>
          <a:ext cy="0" cx="0"/>
          <a:chOff y="0" x="0"/>
          <a:chExt cy="0" cx="0"/>
        </a:xfrm>
      </p:grpSpPr>
      <p:sp>
        <p:nvSpPr>
          <p:cNvPr id="169" name="Shape 169"/>
          <p:cNvSpPr/>
          <p:nvPr>
            <p:ph idx="2" type="sldImg"/>
          </p:nvPr>
        </p:nvSpPr>
        <p:spPr>
          <a:xfrm>
            <a:off y="685800" x="381187"/>
            <a:ext cy="3429000" cx="6096299"/>
          </a:xfrm>
          <a:custGeom>
            <a:pathLst>
              <a:path w="120000" extrusionOk="0" h="120000">
                <a:moveTo>
                  <a:pt y="0" x="0"/>
                </a:moveTo>
                <a:lnTo>
                  <a:pt y="0" x="120000"/>
                </a:lnTo>
                <a:lnTo>
                  <a:pt y="120000" x="120000"/>
                </a:lnTo>
                <a:lnTo>
                  <a:pt y="120000" x="0"/>
                </a:lnTo>
                <a:close/>
              </a:path>
            </a:pathLst>
          </a:custGeom>
          <a:noFill/>
          <a:ln w="9525" cap="flat">
            <a:solidFill>
              <a:srgbClr val="000000"/>
            </a:solidFill>
            <a:prstDash val="solid"/>
            <a:round/>
            <a:headEnd w="med" len="med" type="none"/>
            <a:tailEnd w="med" len="med" type="none"/>
          </a:ln>
        </p:spPr>
      </p:sp>
      <p:sp>
        <p:nvSpPr>
          <p:cNvPr id="170" name="Shape 170"/>
          <p:cNvSpPr txBox="1"/>
          <p:nvPr>
            <p:ph idx="1" type="body"/>
          </p:nvPr>
        </p:nvSpPr>
        <p:spPr>
          <a:xfrm>
            <a:off y="4343400" x="685800"/>
            <a:ext cy="4114800" cx="5486399"/>
          </a:xfrm>
          <a:prstGeom prst="rect">
            <a:avLst/>
          </a:prstGeom>
        </p:spPr>
        <p:txBody>
          <a:bodyPr bIns="91425" rIns="91425" lIns="91425" tIns="91425" anchor="t" anchorCtr="0">
            <a:noAutofit/>
          </a:bodyPr>
          <a:lstStyle/>
          <a:p>
            <a:pPr>
              <a:spcBef>
                <a:spcPts val="0"/>
              </a:spcBef>
              <a:buNone/>
            </a:pPr>
            <a:r>
              <a:rPr lang="en"/>
              <a:t>digital annotation (Leslie and DeAnn)</a:t>
            </a:r>
          </a:p>
        </p:txBody>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173" name="Shape 173"/>
        <p:cNvGrpSpPr/>
        <p:nvPr/>
      </p:nvGrpSpPr>
      <p:grpSpPr>
        <a:xfrm>
          <a:off y="0" x="0"/>
          <a:ext cy="0" cx="0"/>
          <a:chOff y="0" x="0"/>
          <a:chExt cy="0" cx="0"/>
        </a:xfrm>
      </p:grpSpPr>
      <p:sp>
        <p:nvSpPr>
          <p:cNvPr id="174" name="Shape 174"/>
          <p:cNvSpPr/>
          <p:nvPr>
            <p:ph idx="2" type="sldImg"/>
          </p:nvPr>
        </p:nvSpPr>
        <p:spPr>
          <a:xfrm>
            <a:off y="685800" x="381187"/>
            <a:ext cy="3429000" cx="6096299"/>
          </a:xfrm>
          <a:custGeom>
            <a:pathLst>
              <a:path w="120000" extrusionOk="0" h="120000">
                <a:moveTo>
                  <a:pt y="0" x="0"/>
                </a:moveTo>
                <a:lnTo>
                  <a:pt y="0" x="120000"/>
                </a:lnTo>
                <a:lnTo>
                  <a:pt y="120000" x="120000"/>
                </a:lnTo>
                <a:lnTo>
                  <a:pt y="120000" x="0"/>
                </a:lnTo>
                <a:close/>
              </a:path>
            </a:pathLst>
          </a:custGeom>
          <a:noFill/>
          <a:ln w="9525" cap="flat">
            <a:solidFill>
              <a:srgbClr val="000000"/>
            </a:solidFill>
            <a:prstDash val="solid"/>
            <a:round/>
            <a:headEnd w="med" len="med" type="none"/>
            <a:tailEnd w="med" len="med" type="none"/>
          </a:ln>
        </p:spPr>
      </p:sp>
      <p:sp>
        <p:nvSpPr>
          <p:cNvPr id="175" name="Shape 175"/>
          <p:cNvSpPr txBox="1"/>
          <p:nvPr>
            <p:ph idx="1" type="body"/>
          </p:nvPr>
        </p:nvSpPr>
        <p:spPr>
          <a:xfrm>
            <a:off y="4343400" x="685800"/>
            <a:ext cy="4114800" cx="5486399"/>
          </a:xfrm>
          <a:prstGeom prst="rect">
            <a:avLst/>
          </a:prstGeom>
        </p:spPr>
        <p:txBody>
          <a:bodyPr bIns="91425" rIns="91425" lIns="91425" tIns="91425" anchor="t" anchorCtr="0">
            <a:noAutofit/>
          </a:bodyPr>
          <a:lstStyle/>
          <a:p>
            <a:pPr>
              <a:spcBef>
                <a:spcPts val="0"/>
              </a:spcBef>
              <a:buNone/>
            </a:pPr>
            <a:r>
              <a:rPr lang="en"/>
              <a:t>DeAnn: and, of course, there are Post-It notes!</a:t>
            </a:r>
          </a:p>
        </p:txBody>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178" name="Shape 178"/>
        <p:cNvGrpSpPr/>
        <p:nvPr/>
      </p:nvGrpSpPr>
      <p:grpSpPr>
        <a:xfrm>
          <a:off y="0" x="0"/>
          <a:ext cy="0" cx="0"/>
          <a:chOff y="0" x="0"/>
          <a:chExt cy="0" cx="0"/>
        </a:xfrm>
      </p:grpSpPr>
      <p:sp>
        <p:nvSpPr>
          <p:cNvPr id="179" name="Shape 179"/>
          <p:cNvSpPr/>
          <p:nvPr>
            <p:ph idx="2" type="sldImg"/>
          </p:nvPr>
        </p:nvSpPr>
        <p:spPr>
          <a:xfrm>
            <a:off y="685800" x="381187"/>
            <a:ext cy="3429000" cx="6096299"/>
          </a:xfrm>
          <a:custGeom>
            <a:pathLst>
              <a:path w="120000" extrusionOk="0" h="120000">
                <a:moveTo>
                  <a:pt y="0" x="0"/>
                </a:moveTo>
                <a:lnTo>
                  <a:pt y="0" x="120000"/>
                </a:lnTo>
                <a:lnTo>
                  <a:pt y="120000" x="120000"/>
                </a:lnTo>
                <a:lnTo>
                  <a:pt y="120000" x="0"/>
                </a:lnTo>
                <a:close/>
              </a:path>
            </a:pathLst>
          </a:custGeom>
          <a:noFill/>
          <a:ln w="9525" cap="flat">
            <a:solidFill>
              <a:srgbClr val="000000"/>
            </a:solidFill>
            <a:prstDash val="solid"/>
            <a:round/>
            <a:headEnd w="med" len="med" type="none"/>
            <a:tailEnd w="med" len="med" type="none"/>
          </a:ln>
        </p:spPr>
      </p:sp>
      <p:sp>
        <p:nvSpPr>
          <p:cNvPr id="180" name="Shape 180"/>
          <p:cNvSpPr txBox="1"/>
          <p:nvPr>
            <p:ph idx="1" type="body"/>
          </p:nvPr>
        </p:nvSpPr>
        <p:spPr>
          <a:xfrm>
            <a:off y="4343400" x="685800"/>
            <a:ext cy="4114800" cx="5486399"/>
          </a:xfrm>
          <a:prstGeom prst="rect">
            <a:avLst/>
          </a:prstGeom>
        </p:spPr>
        <p:txBody>
          <a:bodyPr bIns="91425" rIns="91425" lIns="91425" tIns="91425" anchor="t" anchorCtr="0">
            <a:noAutofit/>
          </a:bodyPr>
          <a:lstStyle/>
          <a:p>
            <a:pPr>
              <a:spcBef>
                <a:spcPts val="0"/>
              </a:spcBef>
              <a:buNone/>
            </a:pPr>
            <a:r>
              <a:rPr lang="en"/>
              <a:t>Colleen: We feel that there are a couple of quick and easy, but important, modifications for ELL students. You could offer a limited number of codes, perhaps begin with two or three. Your poster could include the words they use for the reminders. or let students develop their own codes. Small group cooperative structures are another valuable modification. The social norms of these structures encourage full participation and help to develop language skills too.</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38" name="Shape 38"/>
        <p:cNvGrpSpPr/>
        <p:nvPr/>
      </p:nvGrpSpPr>
      <p:grpSpPr>
        <a:xfrm>
          <a:off y="0" x="0"/>
          <a:ext cy="0" cx="0"/>
          <a:chOff y="0" x="0"/>
          <a:chExt cy="0" cx="0"/>
        </a:xfrm>
      </p:grpSpPr>
      <p:sp>
        <p:nvSpPr>
          <p:cNvPr id="39" name="Shape 39"/>
          <p:cNvSpPr/>
          <p:nvPr>
            <p:ph idx="2" type="sldImg"/>
          </p:nvPr>
        </p:nvSpPr>
        <p:spPr>
          <a:xfrm>
            <a:off y="685800" x="381187"/>
            <a:ext cy="3429000" cx="6096299"/>
          </a:xfrm>
          <a:custGeom>
            <a:pathLst>
              <a:path w="120000" extrusionOk="0" h="120000">
                <a:moveTo>
                  <a:pt y="0" x="0"/>
                </a:moveTo>
                <a:lnTo>
                  <a:pt y="0" x="120000"/>
                </a:lnTo>
                <a:lnTo>
                  <a:pt y="120000" x="120000"/>
                </a:lnTo>
                <a:lnTo>
                  <a:pt y="120000" x="0"/>
                </a:lnTo>
                <a:close/>
              </a:path>
            </a:pathLst>
          </a:custGeom>
          <a:noFill/>
          <a:ln w="9525" cap="flat">
            <a:solidFill>
              <a:srgbClr val="000000"/>
            </a:solidFill>
            <a:prstDash val="solid"/>
            <a:round/>
            <a:headEnd w="med" len="med" type="none"/>
            <a:tailEnd w="med" len="med" type="none"/>
          </a:ln>
        </p:spPr>
      </p:sp>
      <p:sp>
        <p:nvSpPr>
          <p:cNvPr id="40" name="Shape 40"/>
          <p:cNvSpPr txBox="1"/>
          <p:nvPr>
            <p:ph idx="1" type="body"/>
          </p:nvPr>
        </p:nvSpPr>
        <p:spPr>
          <a:xfrm>
            <a:off y="4343400" x="685800"/>
            <a:ext cy="4114800" cx="5486399"/>
          </a:xfrm>
          <a:prstGeom prst="rect">
            <a:avLst/>
          </a:prstGeom>
        </p:spPr>
        <p:txBody>
          <a:bodyPr bIns="91425" rIns="91425" lIns="91425" tIns="91425" anchor="t" anchorCtr="0">
            <a:noAutofit/>
          </a:bodyPr>
          <a:lstStyle/>
          <a:p>
            <a:pPr>
              <a:spcBef>
                <a:spcPts val="0"/>
              </a:spcBef>
              <a:buNone/>
            </a:pPr>
            <a:r>
              <a:rPr lang="en"/>
              <a:t>DeAnn</a:t>
            </a:r>
          </a:p>
        </p:txBody>
      </p:sp>
    </p:spTree>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183" name="Shape 183"/>
        <p:cNvGrpSpPr/>
        <p:nvPr/>
      </p:nvGrpSpPr>
      <p:grpSpPr>
        <a:xfrm>
          <a:off y="0" x="0"/>
          <a:ext cy="0" cx="0"/>
          <a:chOff y="0" x="0"/>
          <a:chExt cy="0" cx="0"/>
        </a:xfrm>
      </p:grpSpPr>
      <p:sp>
        <p:nvSpPr>
          <p:cNvPr id="184" name="Shape 184"/>
          <p:cNvSpPr/>
          <p:nvPr>
            <p:ph idx="2" type="sldImg"/>
          </p:nvPr>
        </p:nvSpPr>
        <p:spPr>
          <a:xfrm>
            <a:off y="685800" x="381187"/>
            <a:ext cy="3429000" cx="6096299"/>
          </a:xfrm>
          <a:custGeom>
            <a:pathLst>
              <a:path w="120000" extrusionOk="0" h="120000">
                <a:moveTo>
                  <a:pt y="0" x="0"/>
                </a:moveTo>
                <a:lnTo>
                  <a:pt y="0" x="120000"/>
                </a:lnTo>
                <a:lnTo>
                  <a:pt y="120000" x="120000"/>
                </a:lnTo>
                <a:lnTo>
                  <a:pt y="120000" x="0"/>
                </a:lnTo>
                <a:close/>
              </a:path>
            </a:pathLst>
          </a:custGeom>
          <a:noFill/>
          <a:ln w="9525" cap="flat">
            <a:solidFill>
              <a:srgbClr val="000000"/>
            </a:solidFill>
            <a:prstDash val="solid"/>
            <a:round/>
            <a:headEnd w="med" len="med" type="none"/>
            <a:tailEnd w="med" len="med" type="none"/>
          </a:ln>
        </p:spPr>
      </p:sp>
      <p:sp>
        <p:nvSpPr>
          <p:cNvPr id="185" name="Shape 185"/>
          <p:cNvSpPr txBox="1"/>
          <p:nvPr>
            <p:ph idx="1" type="body"/>
          </p:nvPr>
        </p:nvSpPr>
        <p:spPr>
          <a:xfrm>
            <a:off y="4343400" x="685800"/>
            <a:ext cy="4114800" cx="5486399"/>
          </a:xfrm>
          <a:prstGeom prst="rect">
            <a:avLst/>
          </a:prstGeom>
        </p:spPr>
        <p:txBody>
          <a:bodyPr bIns="91425" rIns="91425" lIns="91425" tIns="91425" anchor="t" anchorCtr="0">
            <a:noAutofit/>
          </a:bodyPr>
          <a:lstStyle/>
          <a:p>
            <a:pPr>
              <a:spcBef>
                <a:spcPts val="0"/>
              </a:spcBef>
              <a:buNone/>
            </a:pPr>
            <a:r>
              <a:rPr lang="en"/>
              <a:t>Colleen: unpack the strategies we used today. (Pass out handout)</a:t>
            </a:r>
          </a:p>
        </p:txBody>
      </p:sp>
    </p:spTree>
  </p:cSld>
  <p:clrMapOvr>
    <a:masterClrMapping/>
  </p:clrMapOvr>
</p:notes>
</file>

<file path=ppt/notesSlides/notesSlide3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188" name="Shape 188"/>
        <p:cNvGrpSpPr/>
        <p:nvPr/>
      </p:nvGrpSpPr>
      <p:grpSpPr>
        <a:xfrm>
          <a:off y="0" x="0"/>
          <a:ext cy="0" cx="0"/>
          <a:chOff y="0" x="0"/>
          <a:chExt cy="0" cx="0"/>
        </a:xfrm>
      </p:grpSpPr>
      <p:sp>
        <p:nvSpPr>
          <p:cNvPr id="189" name="Shape 189"/>
          <p:cNvSpPr/>
          <p:nvPr>
            <p:ph idx="2" type="sldImg"/>
          </p:nvPr>
        </p:nvSpPr>
        <p:spPr>
          <a:xfrm>
            <a:off y="685800" x="381187"/>
            <a:ext cy="3429000" cx="6096299"/>
          </a:xfrm>
          <a:custGeom>
            <a:pathLst>
              <a:path w="120000" extrusionOk="0" h="120000">
                <a:moveTo>
                  <a:pt y="0" x="0"/>
                </a:moveTo>
                <a:lnTo>
                  <a:pt y="0" x="120000"/>
                </a:lnTo>
                <a:lnTo>
                  <a:pt y="120000" x="120000"/>
                </a:lnTo>
                <a:lnTo>
                  <a:pt y="120000" x="0"/>
                </a:lnTo>
                <a:close/>
              </a:path>
            </a:pathLst>
          </a:custGeom>
          <a:noFill/>
          <a:ln w="9525" cap="flat">
            <a:solidFill>
              <a:srgbClr val="000000"/>
            </a:solidFill>
            <a:prstDash val="solid"/>
            <a:round/>
            <a:headEnd w="med" len="med" type="none"/>
            <a:tailEnd w="med" len="med" type="none"/>
          </a:ln>
        </p:spPr>
      </p:sp>
      <p:sp>
        <p:nvSpPr>
          <p:cNvPr id="190" name="Shape 190"/>
          <p:cNvSpPr txBox="1"/>
          <p:nvPr>
            <p:ph idx="1" type="body"/>
          </p:nvPr>
        </p:nvSpPr>
        <p:spPr>
          <a:xfrm>
            <a:off y="4343400" x="685800"/>
            <a:ext cy="4114800" cx="5486399"/>
          </a:xfrm>
          <a:prstGeom prst="rect">
            <a:avLst/>
          </a:prstGeom>
        </p:spPr>
        <p:txBody>
          <a:bodyPr bIns="91425" rIns="91425" lIns="91425" tIns="91425" anchor="t" anchorCtr="0">
            <a:noAutofit/>
          </a:bodyPr>
          <a:lstStyle/>
          <a:p>
            <a:pPr>
              <a:spcBef>
                <a:spcPts val="0"/>
              </a:spcBef>
              <a:buNone/>
            </a:pPr>
            <a:r>
              <a:t/>
            </a:r>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194" name="Shape 194"/>
        <p:cNvGrpSpPr/>
        <p:nvPr/>
      </p:nvGrpSpPr>
      <p:grpSpPr>
        <a:xfrm>
          <a:off y="0" x="0"/>
          <a:ext cy="0" cx="0"/>
          <a:chOff y="0" x="0"/>
          <a:chExt cy="0" cx="0"/>
        </a:xfrm>
      </p:grpSpPr>
      <p:sp>
        <p:nvSpPr>
          <p:cNvPr id="195" name="Shape 195"/>
          <p:cNvSpPr/>
          <p:nvPr>
            <p:ph idx="2" type="sldImg"/>
          </p:nvPr>
        </p:nvSpPr>
        <p:spPr>
          <a:xfrm>
            <a:off y="685800" x="381187"/>
            <a:ext cy="3429000" cx="6096299"/>
          </a:xfrm>
          <a:custGeom>
            <a:pathLst>
              <a:path w="120000" extrusionOk="0" h="120000">
                <a:moveTo>
                  <a:pt y="0" x="0"/>
                </a:moveTo>
                <a:lnTo>
                  <a:pt y="0" x="120000"/>
                </a:lnTo>
                <a:lnTo>
                  <a:pt y="120000" x="120000"/>
                </a:lnTo>
                <a:lnTo>
                  <a:pt y="120000" x="0"/>
                </a:lnTo>
                <a:close/>
              </a:path>
            </a:pathLst>
          </a:custGeom>
          <a:noFill/>
          <a:ln w="9525" cap="flat">
            <a:solidFill>
              <a:srgbClr val="000000"/>
            </a:solidFill>
            <a:prstDash val="solid"/>
            <a:round/>
            <a:headEnd w="med" len="med" type="none"/>
            <a:tailEnd w="med" len="med" type="none"/>
          </a:ln>
        </p:spPr>
      </p:sp>
      <p:sp>
        <p:nvSpPr>
          <p:cNvPr id="196" name="Shape 196"/>
          <p:cNvSpPr txBox="1"/>
          <p:nvPr>
            <p:ph idx="1" type="body"/>
          </p:nvPr>
        </p:nvSpPr>
        <p:spPr>
          <a:xfrm>
            <a:off y="4343400" x="685800"/>
            <a:ext cy="4114800" cx="5486399"/>
          </a:xfrm>
          <a:prstGeom prst="rect">
            <a:avLst/>
          </a:prstGeom>
        </p:spPr>
        <p:txBody>
          <a:bodyPr bIns="91425" rIns="91425" lIns="91425" tIns="91425" anchor="t" anchorCtr="0">
            <a:noAutofit/>
          </a:bodyPr>
          <a:lstStyle/>
          <a:p>
            <a:pPr rtl="0" lvl="0">
              <a:lnSpc>
                <a:spcPct val="115000"/>
              </a:lnSpc>
              <a:spcBef>
                <a:spcPts val="0"/>
              </a:spcBef>
              <a:buClr>
                <a:schemeClr val="dk1"/>
              </a:buClr>
              <a:buSzPct val="100000"/>
              <a:buFont typeface="Arial"/>
              <a:buNone/>
            </a:pPr>
            <a:r>
              <a:rPr lang="en">
                <a:solidFill>
                  <a:schemeClr val="dk1"/>
                </a:solidFill>
              </a:rPr>
              <a:t>DeAnn Commit to an annotation or coding lesson in the coming week. You will be recording your commitment on your exit slip.</a:t>
            </a:r>
          </a:p>
          <a:p>
            <a:pPr>
              <a:spcBef>
                <a:spcPts val="0"/>
              </a:spcBef>
              <a:buNone/>
            </a:pPr>
            <a:r>
              <a:t/>
            </a:r>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199" name="Shape 199"/>
        <p:cNvGrpSpPr/>
        <p:nvPr/>
      </p:nvGrpSpPr>
      <p:grpSpPr>
        <a:xfrm>
          <a:off y="0" x="0"/>
          <a:ext cy="0" cx="0"/>
          <a:chOff y="0" x="0"/>
          <a:chExt cy="0" cx="0"/>
        </a:xfrm>
      </p:grpSpPr>
      <p:sp>
        <p:nvSpPr>
          <p:cNvPr id="200" name="Shape 200"/>
          <p:cNvSpPr/>
          <p:nvPr>
            <p:ph idx="2" type="sldImg"/>
          </p:nvPr>
        </p:nvSpPr>
        <p:spPr>
          <a:xfrm>
            <a:off y="685800" x="381187"/>
            <a:ext cy="3429000" cx="6096299"/>
          </a:xfrm>
          <a:custGeom>
            <a:pathLst>
              <a:path w="120000" extrusionOk="0" h="120000">
                <a:moveTo>
                  <a:pt y="0" x="0"/>
                </a:moveTo>
                <a:lnTo>
                  <a:pt y="0" x="120000"/>
                </a:lnTo>
                <a:lnTo>
                  <a:pt y="120000" x="120000"/>
                </a:lnTo>
                <a:lnTo>
                  <a:pt y="120000" x="0"/>
                </a:lnTo>
                <a:close/>
              </a:path>
            </a:pathLst>
          </a:custGeom>
          <a:noFill/>
          <a:ln w="9525" cap="flat">
            <a:solidFill>
              <a:srgbClr val="000000"/>
            </a:solidFill>
            <a:prstDash val="solid"/>
            <a:round/>
            <a:headEnd w="med" len="med" type="none"/>
            <a:tailEnd w="med" len="med" type="none"/>
          </a:ln>
        </p:spPr>
      </p:sp>
      <p:sp>
        <p:nvSpPr>
          <p:cNvPr id="201" name="Shape 201"/>
          <p:cNvSpPr txBox="1"/>
          <p:nvPr>
            <p:ph idx="1" type="body"/>
          </p:nvPr>
        </p:nvSpPr>
        <p:spPr>
          <a:xfrm>
            <a:off y="4343400" x="685800"/>
            <a:ext cy="4114800" cx="5486399"/>
          </a:xfrm>
          <a:prstGeom prst="rect">
            <a:avLst/>
          </a:prstGeom>
        </p:spPr>
        <p:txBody>
          <a:bodyPr bIns="91425" rIns="91425" lIns="91425" tIns="91425" anchor="t" anchorCtr="0">
            <a:noAutofit/>
          </a:bodyPr>
          <a:lstStyle/>
          <a:p>
            <a:pPr rtl="0">
              <a:spcBef>
                <a:spcPts val="0"/>
              </a:spcBef>
              <a:buNone/>
            </a:pPr>
            <a:r>
              <a:rPr lang="en"/>
              <a:t>Amber: exit slip 3 W's (What did you learn? Why is that important? What might you do with this learning? Record your commitment)</a:t>
            </a:r>
          </a:p>
          <a:p>
            <a:pPr>
              <a:spcBef>
                <a:spcPts val="0"/>
              </a:spcBef>
              <a:buNone/>
            </a:pPr>
            <a:r>
              <a:rPr lang="en"/>
              <a:t>Colleen creates the form.</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44" name="Shape 44"/>
        <p:cNvGrpSpPr/>
        <p:nvPr/>
      </p:nvGrpSpPr>
      <p:grpSpPr>
        <a:xfrm>
          <a:off y="0" x="0"/>
          <a:ext cy="0" cx="0"/>
          <a:chOff y="0" x="0"/>
          <a:chExt cy="0" cx="0"/>
        </a:xfrm>
      </p:grpSpPr>
      <p:sp>
        <p:nvSpPr>
          <p:cNvPr id="45" name="Shape 45"/>
          <p:cNvSpPr/>
          <p:nvPr>
            <p:ph idx="2" type="sldImg"/>
          </p:nvPr>
        </p:nvSpPr>
        <p:spPr>
          <a:xfrm>
            <a:off y="685800" x="381187"/>
            <a:ext cy="3429000" cx="6096299"/>
          </a:xfrm>
          <a:custGeom>
            <a:pathLst>
              <a:path w="120000" extrusionOk="0" h="120000">
                <a:moveTo>
                  <a:pt y="0" x="0"/>
                </a:moveTo>
                <a:lnTo>
                  <a:pt y="0" x="120000"/>
                </a:lnTo>
                <a:lnTo>
                  <a:pt y="120000" x="120000"/>
                </a:lnTo>
                <a:lnTo>
                  <a:pt y="120000" x="0"/>
                </a:lnTo>
                <a:close/>
              </a:path>
            </a:pathLst>
          </a:custGeom>
          <a:noFill/>
          <a:ln w="9525" cap="flat">
            <a:solidFill>
              <a:srgbClr val="000000"/>
            </a:solidFill>
            <a:prstDash val="solid"/>
            <a:round/>
            <a:headEnd w="med" len="med" type="none"/>
            <a:tailEnd w="med" len="med" type="none"/>
          </a:ln>
        </p:spPr>
      </p:sp>
      <p:sp>
        <p:nvSpPr>
          <p:cNvPr id="46" name="Shape 46"/>
          <p:cNvSpPr txBox="1"/>
          <p:nvPr>
            <p:ph idx="1" type="body"/>
          </p:nvPr>
        </p:nvSpPr>
        <p:spPr>
          <a:xfrm>
            <a:off y="4343400" x="685800"/>
            <a:ext cy="4114800" cx="5486399"/>
          </a:xfrm>
          <a:prstGeom prst="rect">
            <a:avLst/>
          </a:prstGeom>
        </p:spPr>
        <p:txBody>
          <a:bodyPr bIns="91425" rIns="91425" lIns="91425" tIns="91425" anchor="t" anchorCtr="0">
            <a:noAutofit/>
          </a:bodyPr>
          <a:lstStyle/>
          <a:p>
            <a:pPr>
              <a:spcBef>
                <a:spcPts val="0"/>
              </a:spcBef>
              <a:buNone/>
            </a:pPr>
            <a:r>
              <a:rPr lang="en"/>
              <a:t>DeAnn</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50" name="Shape 50"/>
        <p:cNvGrpSpPr/>
        <p:nvPr/>
      </p:nvGrpSpPr>
      <p:grpSpPr>
        <a:xfrm>
          <a:off y="0" x="0"/>
          <a:ext cy="0" cx="0"/>
          <a:chOff y="0" x="0"/>
          <a:chExt cy="0" cx="0"/>
        </a:xfrm>
      </p:grpSpPr>
      <p:sp>
        <p:nvSpPr>
          <p:cNvPr id="51" name="Shape 51"/>
          <p:cNvSpPr/>
          <p:nvPr>
            <p:ph idx="2" type="sldImg"/>
          </p:nvPr>
        </p:nvSpPr>
        <p:spPr>
          <a:xfrm>
            <a:off y="685800" x="381187"/>
            <a:ext cy="3429000" cx="6096299"/>
          </a:xfrm>
          <a:custGeom>
            <a:pathLst>
              <a:path w="120000" extrusionOk="0" h="120000">
                <a:moveTo>
                  <a:pt y="0" x="0"/>
                </a:moveTo>
                <a:lnTo>
                  <a:pt y="0" x="120000"/>
                </a:lnTo>
                <a:lnTo>
                  <a:pt y="120000" x="120000"/>
                </a:lnTo>
                <a:lnTo>
                  <a:pt y="120000" x="0"/>
                </a:lnTo>
                <a:close/>
              </a:path>
            </a:pathLst>
          </a:custGeom>
          <a:noFill/>
          <a:ln w="9525" cap="flat">
            <a:solidFill>
              <a:srgbClr val="000000"/>
            </a:solidFill>
            <a:prstDash val="solid"/>
            <a:round/>
            <a:headEnd w="med" len="med" type="none"/>
            <a:tailEnd w="med" len="med" type="none"/>
          </a:ln>
        </p:spPr>
      </p:sp>
      <p:sp>
        <p:nvSpPr>
          <p:cNvPr id="52" name="Shape 52"/>
          <p:cNvSpPr txBox="1"/>
          <p:nvPr>
            <p:ph idx="1" type="body"/>
          </p:nvPr>
        </p:nvSpPr>
        <p:spPr>
          <a:xfrm>
            <a:off y="4343400" x="685800"/>
            <a:ext cy="4114800" cx="5486399"/>
          </a:xfrm>
          <a:prstGeom prst="rect">
            <a:avLst/>
          </a:prstGeom>
        </p:spPr>
        <p:txBody>
          <a:bodyPr bIns="91425" rIns="91425" lIns="91425" tIns="91425" anchor="t" anchorCtr="0">
            <a:noAutofit/>
          </a:bodyPr>
          <a:lstStyle/>
          <a:p>
            <a:pPr rtl="0" lvl="0">
              <a:lnSpc>
                <a:spcPct val="115000"/>
              </a:lnSpc>
              <a:spcBef>
                <a:spcPts val="0"/>
              </a:spcBef>
              <a:buNone/>
            </a:pPr>
            <a:r>
              <a:rPr lang="en">
                <a:solidFill>
                  <a:schemeClr val="dk1"/>
                </a:solidFill>
              </a:rPr>
              <a:t>Colleen: And now for a game of “Would You Rather!” It’s a tradition of the Writing Project to write into the day or the session. It helps students collect their thoughts in order to bring something to the discussion. So with that in mind...</a:t>
            </a:r>
          </a:p>
          <a:p>
            <a:pPr>
              <a:spcBef>
                <a:spcPts val="0"/>
              </a:spcBef>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56" name="Shape 56"/>
        <p:cNvGrpSpPr/>
        <p:nvPr/>
      </p:nvGrpSpPr>
      <p:grpSpPr>
        <a:xfrm>
          <a:off y="0" x="0"/>
          <a:ext cy="0" cx="0"/>
          <a:chOff y="0" x="0"/>
          <a:chExt cy="0" cx="0"/>
        </a:xfrm>
      </p:grpSpPr>
      <p:sp>
        <p:nvSpPr>
          <p:cNvPr id="57" name="Shape 57"/>
          <p:cNvSpPr/>
          <p:nvPr>
            <p:ph idx="2" type="sldImg"/>
          </p:nvPr>
        </p:nvSpPr>
        <p:spPr>
          <a:xfrm>
            <a:off y="685800" x="381187"/>
            <a:ext cy="3429000" cx="6096299"/>
          </a:xfrm>
          <a:custGeom>
            <a:pathLst>
              <a:path w="120000" extrusionOk="0" h="120000">
                <a:moveTo>
                  <a:pt y="0" x="0"/>
                </a:moveTo>
                <a:lnTo>
                  <a:pt y="0" x="120000"/>
                </a:lnTo>
                <a:lnTo>
                  <a:pt y="120000" x="120000"/>
                </a:lnTo>
                <a:lnTo>
                  <a:pt y="120000" x="0"/>
                </a:lnTo>
                <a:close/>
              </a:path>
            </a:pathLst>
          </a:custGeom>
          <a:noFill/>
          <a:ln w="9525" cap="flat">
            <a:solidFill>
              <a:srgbClr val="000000"/>
            </a:solidFill>
            <a:prstDash val="solid"/>
            <a:round/>
            <a:headEnd w="med" len="med" type="none"/>
            <a:tailEnd w="med" len="med" type="none"/>
          </a:ln>
        </p:spPr>
      </p:sp>
      <p:sp>
        <p:nvSpPr>
          <p:cNvPr id="58" name="Shape 58"/>
          <p:cNvSpPr txBox="1"/>
          <p:nvPr>
            <p:ph idx="1" type="body"/>
          </p:nvPr>
        </p:nvSpPr>
        <p:spPr>
          <a:xfrm>
            <a:off y="4343400" x="685800"/>
            <a:ext cy="4114800" cx="5486399"/>
          </a:xfrm>
          <a:prstGeom prst="rect">
            <a:avLst/>
          </a:prstGeom>
        </p:spPr>
        <p:txBody>
          <a:bodyPr bIns="91425" rIns="91425" lIns="91425" tIns="91425" anchor="t" anchorCtr="0">
            <a:noAutofit/>
          </a:bodyPr>
          <a:lstStyle/>
          <a:p>
            <a:pPr rtl="0" lvl="0">
              <a:lnSpc>
                <a:spcPct val="115000"/>
              </a:lnSpc>
              <a:spcBef>
                <a:spcPts val="0"/>
              </a:spcBef>
              <a:buNone/>
            </a:pPr>
            <a:r>
              <a:rPr lang="en">
                <a:solidFill>
                  <a:schemeClr val="dk1"/>
                </a:solidFill>
              </a:rPr>
              <a:t>Colleen: “Would you rather purchase a used textbook or trade book without highlighting or with passages already generously marked in color? What’s your position? Take two minutes to explain why.” (Bring a book that has been highlighted.)</a:t>
            </a:r>
          </a:p>
          <a:p>
            <a:pPr rtl="0" lvl="0">
              <a:spcBef>
                <a:spcPts val="0"/>
              </a:spcBef>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61" name="Shape 61"/>
        <p:cNvGrpSpPr/>
        <p:nvPr/>
      </p:nvGrpSpPr>
      <p:grpSpPr>
        <a:xfrm>
          <a:off y="0" x="0"/>
          <a:ext cy="0" cx="0"/>
          <a:chOff y="0" x="0"/>
          <a:chExt cy="0" cx="0"/>
        </a:xfrm>
      </p:grpSpPr>
      <p:sp>
        <p:nvSpPr>
          <p:cNvPr id="62" name="Shape 62"/>
          <p:cNvSpPr/>
          <p:nvPr>
            <p:ph idx="2" type="sldImg"/>
          </p:nvPr>
        </p:nvSpPr>
        <p:spPr>
          <a:xfrm>
            <a:off y="685800" x="381187"/>
            <a:ext cy="3429000" cx="6096299"/>
          </a:xfrm>
          <a:custGeom>
            <a:pathLst>
              <a:path w="120000" extrusionOk="0" h="120000">
                <a:moveTo>
                  <a:pt y="0" x="0"/>
                </a:moveTo>
                <a:lnTo>
                  <a:pt y="0" x="120000"/>
                </a:lnTo>
                <a:lnTo>
                  <a:pt y="120000" x="120000"/>
                </a:lnTo>
                <a:lnTo>
                  <a:pt y="120000" x="0"/>
                </a:lnTo>
                <a:close/>
              </a:path>
            </a:pathLst>
          </a:custGeom>
          <a:noFill/>
          <a:ln w="9525" cap="flat">
            <a:solidFill>
              <a:srgbClr val="000000"/>
            </a:solidFill>
            <a:prstDash val="solid"/>
            <a:round/>
            <a:headEnd w="med" len="med" type="none"/>
            <a:tailEnd w="med" len="med" type="none"/>
          </a:ln>
        </p:spPr>
      </p:sp>
      <p:sp>
        <p:nvSpPr>
          <p:cNvPr id="63" name="Shape 63"/>
          <p:cNvSpPr txBox="1"/>
          <p:nvPr>
            <p:ph idx="1" type="body"/>
          </p:nvPr>
        </p:nvSpPr>
        <p:spPr>
          <a:xfrm>
            <a:off y="4343400" x="685800"/>
            <a:ext cy="4114800" cx="5486399"/>
          </a:xfrm>
          <a:prstGeom prst="rect">
            <a:avLst/>
          </a:prstGeom>
        </p:spPr>
        <p:txBody>
          <a:bodyPr bIns="91425" rIns="91425" lIns="91425" tIns="91425" anchor="t" anchorCtr="0">
            <a:noAutofit/>
          </a:bodyPr>
          <a:lstStyle/>
          <a:p>
            <a:pPr rtl="0">
              <a:lnSpc>
                <a:spcPct val="115000"/>
              </a:lnSpc>
              <a:spcBef>
                <a:spcPts val="0"/>
              </a:spcBef>
              <a:buNone/>
            </a:pPr>
            <a:r>
              <a:rPr lang="en">
                <a:solidFill>
                  <a:schemeClr val="dk1"/>
                </a:solidFill>
              </a:rPr>
              <a:t>Colleen: Show of hands. Clean copy vs. highlighted copy? (Groups might be manipulated to have both sides represented.) Have a small group conversation around what you wrote and talk about how you mark up texts to assist your comprehension.</a:t>
            </a:r>
          </a:p>
          <a:p>
            <a:pPr rtl="0" lvl="0">
              <a:lnSpc>
                <a:spcPct val="115000"/>
              </a:lnSpc>
              <a:spcBef>
                <a:spcPts val="0"/>
              </a:spcBef>
              <a:buNone/>
            </a:pPr>
            <a:r>
              <a:rPr lang="en">
                <a:solidFill>
                  <a:schemeClr val="dk1"/>
                </a:solidFill>
              </a:rPr>
              <a:t>I am a clean copy, pristine text type. In fact, I couldn’t imagine purchasing a marked up book until I heard DeAnn say she makes it a point to buy the book with thoughtful highlighting. The author of Close REading and Writing from Sources says that “the carefully annotated ones allowed him to converse with two people: the author and a previous reader.” I’m still going to buy the clean copy, but now I understand why some might want the marked up copy.</a:t>
            </a:r>
          </a:p>
          <a:p>
            <a:pPr>
              <a:spcBef>
                <a:spcPts val="0"/>
              </a:spcBef>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66" name="Shape 66"/>
        <p:cNvGrpSpPr/>
        <p:nvPr/>
      </p:nvGrpSpPr>
      <p:grpSpPr>
        <a:xfrm>
          <a:off y="0" x="0"/>
          <a:ext cy="0" cx="0"/>
          <a:chOff y="0" x="0"/>
          <a:chExt cy="0" cx="0"/>
        </a:xfrm>
      </p:grpSpPr>
      <p:sp>
        <p:nvSpPr>
          <p:cNvPr id="67" name="Shape 67"/>
          <p:cNvSpPr/>
          <p:nvPr>
            <p:ph idx="2" type="sldImg"/>
          </p:nvPr>
        </p:nvSpPr>
        <p:spPr>
          <a:xfrm>
            <a:off y="685800" x="381187"/>
            <a:ext cy="3429000" cx="6096299"/>
          </a:xfrm>
          <a:custGeom>
            <a:pathLst>
              <a:path w="120000" extrusionOk="0" h="120000">
                <a:moveTo>
                  <a:pt y="0" x="0"/>
                </a:moveTo>
                <a:lnTo>
                  <a:pt y="0" x="120000"/>
                </a:lnTo>
                <a:lnTo>
                  <a:pt y="120000" x="120000"/>
                </a:lnTo>
                <a:lnTo>
                  <a:pt y="120000" x="0"/>
                </a:lnTo>
                <a:close/>
              </a:path>
            </a:pathLst>
          </a:custGeom>
          <a:noFill/>
          <a:ln w="9525" cap="flat">
            <a:solidFill>
              <a:srgbClr val="000000"/>
            </a:solidFill>
            <a:prstDash val="solid"/>
            <a:round/>
            <a:headEnd w="med" len="med" type="none"/>
            <a:tailEnd w="med" len="med" type="none"/>
          </a:ln>
        </p:spPr>
      </p:sp>
      <p:sp>
        <p:nvSpPr>
          <p:cNvPr id="68" name="Shape 68"/>
          <p:cNvSpPr txBox="1"/>
          <p:nvPr>
            <p:ph idx="1" type="body"/>
          </p:nvPr>
        </p:nvSpPr>
        <p:spPr>
          <a:xfrm>
            <a:off y="4343400" x="685800"/>
            <a:ext cy="4114800" cx="5486399"/>
          </a:xfrm>
          <a:prstGeom prst="rect">
            <a:avLst/>
          </a:prstGeom>
        </p:spPr>
        <p:txBody>
          <a:bodyPr bIns="91425" rIns="91425" lIns="91425" tIns="91425" anchor="t" anchorCtr="0">
            <a:noAutofit/>
          </a:bodyPr>
          <a:lstStyle/>
          <a:p>
            <a:pPr>
              <a:spcBef>
                <a:spcPts val="0"/>
              </a:spcBef>
              <a:buNone/>
            </a:pPr>
            <a:r>
              <a:rPr lang="en"/>
              <a:t>DeAnn: When you encounter a piece of text that you really need to understand well, no doubt you highlight and underline and add marginal notes. Maybe even add symbols and doodles, right? Annotating text is one of the most common comprehension-enhancing strategies used by good readers. According to Adler and Van Doren, marking a book is indispensable to reading it. “Annotation changes the reading from a lecture to a conversation between you and the author as you express your differences or agreements … it is the highest respect you can pay him.”</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72" name="Shape 72"/>
        <p:cNvGrpSpPr/>
        <p:nvPr/>
      </p:nvGrpSpPr>
      <p:grpSpPr>
        <a:xfrm>
          <a:off y="0" x="0"/>
          <a:ext cy="0" cx="0"/>
          <a:chOff y="0" x="0"/>
          <a:chExt cy="0" cx="0"/>
        </a:xfrm>
      </p:grpSpPr>
      <p:sp>
        <p:nvSpPr>
          <p:cNvPr id="73" name="Shape 73"/>
          <p:cNvSpPr/>
          <p:nvPr>
            <p:ph idx="2" type="sldImg"/>
          </p:nvPr>
        </p:nvSpPr>
        <p:spPr>
          <a:xfrm>
            <a:off y="685800" x="381187"/>
            <a:ext cy="3429000" cx="6096299"/>
          </a:xfrm>
          <a:custGeom>
            <a:pathLst>
              <a:path w="120000" extrusionOk="0" h="120000">
                <a:moveTo>
                  <a:pt y="0" x="0"/>
                </a:moveTo>
                <a:lnTo>
                  <a:pt y="0" x="120000"/>
                </a:lnTo>
                <a:lnTo>
                  <a:pt y="120000" x="120000"/>
                </a:lnTo>
                <a:lnTo>
                  <a:pt y="120000" x="0"/>
                </a:lnTo>
                <a:close/>
              </a:path>
            </a:pathLst>
          </a:custGeom>
          <a:noFill/>
          <a:ln w="9525" cap="flat">
            <a:solidFill>
              <a:srgbClr val="000000"/>
            </a:solidFill>
            <a:prstDash val="solid"/>
            <a:round/>
            <a:headEnd w="med" len="med" type="none"/>
            <a:tailEnd w="med" len="med" type="none"/>
          </a:ln>
        </p:spPr>
      </p:sp>
      <p:sp>
        <p:nvSpPr>
          <p:cNvPr id="74" name="Shape 74"/>
          <p:cNvSpPr txBox="1"/>
          <p:nvPr>
            <p:ph idx="1" type="body"/>
          </p:nvPr>
        </p:nvSpPr>
        <p:spPr>
          <a:xfrm>
            <a:off y="4343400" x="685800"/>
            <a:ext cy="4114800" cx="5486399"/>
          </a:xfrm>
          <a:prstGeom prst="rect">
            <a:avLst/>
          </a:prstGeom>
        </p:spPr>
        <p:txBody>
          <a:bodyPr bIns="91425" rIns="91425" lIns="91425" tIns="91425" anchor="t" anchorCtr="0">
            <a:noAutofit/>
          </a:bodyPr>
          <a:lstStyle/>
          <a:p>
            <a:pPr rtl="0" lvl="0">
              <a:spcBef>
                <a:spcPts val="0"/>
              </a:spcBef>
              <a:buNone/>
            </a:pPr>
            <a:r>
              <a:rPr lang="en">
                <a:solidFill>
                  <a:schemeClr val="dk1"/>
                </a:solidFill>
              </a:rPr>
              <a:t>DeAnn: But our students often think that annotation simply means highlighting almost every sentence in a text, resulting in a wall of color.</a:t>
            </a:r>
          </a:p>
          <a:p>
            <a:pPr>
              <a:spcBef>
                <a:spcPts val="0"/>
              </a:spcBef>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Target="../slideMasters/slideMaster1.xml" Type="http://schemas.openxmlformats.org/officeDocument/2006/relationships/slideMaster" Id="rId1"/></Relationships>
</file>

<file path=ppt/slideLayouts/_rels/slideLayout2.xml.rels><?xml version="1.0" encoding="UTF-8" standalone="yes"?><Relationships xmlns="http://schemas.openxmlformats.org/package/2006/relationships"><Relationship Target="../slideMasters/slideMaster1.xml" Type="http://schemas.openxmlformats.org/officeDocument/2006/relationships/slideMaster" Id="rId1"/></Relationships>
</file>

<file path=ppt/slideLayouts/_rels/slideLayout3.xml.rels><?xml version="1.0" encoding="UTF-8" standalone="yes"?><Relationships xmlns="http://schemas.openxmlformats.org/package/2006/relationships"><Relationship Target="../slideMasters/slideMaster1.xml" Type="http://schemas.openxmlformats.org/officeDocument/2006/relationships/slideMaster" Id="rId1"/></Relationships>
</file>

<file path=ppt/slideLayouts/_rels/slideLayout4.xml.rels><?xml version="1.0" encoding="UTF-8" standalone="yes"?><Relationships xmlns="http://schemas.openxmlformats.org/package/2006/relationships"><Relationship Target="../slideMasters/slideMaster1.xml" Type="http://schemas.openxmlformats.org/officeDocument/2006/relationships/slideMaster" Id="rId1"/></Relationships>
</file>

<file path=ppt/slideLayouts/_rels/slideLayout5.xml.rels><?xml version="1.0" encoding="UTF-8" standalone="yes"?><Relationships xmlns="http://schemas.openxmlformats.org/package/2006/relationships"><Relationship Target="../slideMasters/slideMaster1.xml" Type="http://schemas.openxmlformats.org/officeDocument/2006/relationships/slideMaster" Id="rId1"/></Relationships>
</file>

<file path=ppt/slideLayouts/_rels/slideLayout6.xml.rels><?xml version="1.0" encoding="UTF-8" standalone="yes"?><Relationships xmlns="http://schemas.openxmlformats.org/package/2006/relationships"><Relationship Target="../slideMasters/slideMaster1.xml" Type="http://schemas.openxmlformats.org/officeDocument/2006/relationships/slideMaster" Id="rId1"/></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itle">
  <p:cSld name="Title Slide">
    <p:spTree>
      <p:nvGrpSpPr>
        <p:cNvPr id="7" name="Shape 7"/>
        <p:cNvGrpSpPr/>
        <p:nvPr/>
      </p:nvGrpSpPr>
      <p:grpSpPr>
        <a:xfrm>
          <a:off y="0" x="0"/>
          <a:ext cy="0" cx="0"/>
          <a:chOff y="0" x="0"/>
          <a:chExt cy="0" cx="0"/>
        </a:xfrm>
      </p:grpSpPr>
      <p:sp>
        <p:nvSpPr>
          <p:cNvPr id="8" name="Shape 8"/>
          <p:cNvSpPr txBox="1"/>
          <p:nvPr>
            <p:ph type="ctrTitle"/>
          </p:nvPr>
        </p:nvSpPr>
        <p:spPr>
          <a:xfrm>
            <a:off y="1583342" x="685800"/>
            <a:ext cy="1159856" cx="7772400"/>
          </a:xfrm>
          <a:prstGeom prst="rect">
            <a:avLst/>
          </a:prstGeom>
        </p:spPr>
        <p:txBody>
          <a:bodyPr bIns="91425" rIns="91425" lIns="91425" tIns="91425" anchor="b" anchorCtr="0"/>
          <a:lstStyle>
            <a:lvl1pPr algn="ctr">
              <a:spcBef>
                <a:spcPts val="0"/>
              </a:spcBef>
              <a:buSzPct val="100000"/>
              <a:defRPr sz="4800"/>
            </a:lvl1pPr>
            <a:lvl2pPr algn="ctr">
              <a:spcBef>
                <a:spcPts val="0"/>
              </a:spcBef>
              <a:buSzPct val="100000"/>
              <a:defRPr sz="4800"/>
            </a:lvl2pPr>
            <a:lvl3pPr algn="ctr">
              <a:spcBef>
                <a:spcPts val="0"/>
              </a:spcBef>
              <a:buSzPct val="100000"/>
              <a:defRPr sz="4800"/>
            </a:lvl3pPr>
            <a:lvl4pPr algn="ctr">
              <a:spcBef>
                <a:spcPts val="0"/>
              </a:spcBef>
              <a:buSzPct val="100000"/>
              <a:defRPr sz="4800"/>
            </a:lvl4pPr>
            <a:lvl5pPr algn="ctr">
              <a:spcBef>
                <a:spcPts val="0"/>
              </a:spcBef>
              <a:buSzPct val="100000"/>
              <a:defRPr sz="4800"/>
            </a:lvl5pPr>
            <a:lvl6pPr algn="ctr">
              <a:spcBef>
                <a:spcPts val="0"/>
              </a:spcBef>
              <a:buSzPct val="100000"/>
              <a:defRPr sz="4800"/>
            </a:lvl6pPr>
            <a:lvl7pPr algn="ctr">
              <a:spcBef>
                <a:spcPts val="0"/>
              </a:spcBef>
              <a:buSzPct val="100000"/>
              <a:defRPr sz="4800"/>
            </a:lvl7pPr>
            <a:lvl8pPr algn="ctr">
              <a:spcBef>
                <a:spcPts val="0"/>
              </a:spcBef>
              <a:buSzPct val="100000"/>
              <a:defRPr sz="4800"/>
            </a:lvl8pPr>
            <a:lvl9pPr algn="ctr">
              <a:spcBef>
                <a:spcPts val="0"/>
              </a:spcBef>
              <a:buSzPct val="100000"/>
              <a:defRPr sz="4800"/>
            </a:lvl9pPr>
          </a:lstStyle>
          <a:p/>
        </p:txBody>
      </p:sp>
      <p:sp>
        <p:nvSpPr>
          <p:cNvPr id="9" name="Shape 9"/>
          <p:cNvSpPr txBox="1"/>
          <p:nvPr>
            <p:ph idx="1" type="subTitle"/>
          </p:nvPr>
        </p:nvSpPr>
        <p:spPr>
          <a:xfrm>
            <a:off y="2840053" x="685800"/>
            <a:ext cy="784737" cx="7772400"/>
          </a:xfrm>
          <a:prstGeom prst="rect">
            <a:avLst/>
          </a:prstGeom>
        </p:spPr>
        <p:txBody>
          <a:bodyPr bIns="91425" rIns="91425" lIns="91425" tIns="91425" anchor="t" anchorCtr="0"/>
          <a:lstStyle>
            <a:lvl1pPr algn="ctr">
              <a:spcBef>
                <a:spcPts val="0"/>
              </a:spcBef>
              <a:buClr>
                <a:schemeClr val="dk2"/>
              </a:buClr>
              <a:buNone/>
              <a:defRPr>
                <a:solidFill>
                  <a:schemeClr val="dk2"/>
                </a:solidFill>
              </a:defRPr>
            </a:lvl1pPr>
            <a:lvl2pPr algn="ctr">
              <a:spcBef>
                <a:spcPts val="0"/>
              </a:spcBef>
              <a:buClr>
                <a:schemeClr val="dk2"/>
              </a:buClr>
              <a:buSzPct val="100000"/>
              <a:buNone/>
              <a:defRPr sz="3000">
                <a:solidFill>
                  <a:schemeClr val="dk2"/>
                </a:solidFill>
              </a:defRPr>
            </a:lvl2pPr>
            <a:lvl3pPr algn="ctr">
              <a:spcBef>
                <a:spcPts val="0"/>
              </a:spcBef>
              <a:buClr>
                <a:schemeClr val="dk2"/>
              </a:buClr>
              <a:buSzPct val="100000"/>
              <a:buNone/>
              <a:defRPr sz="3000">
                <a:solidFill>
                  <a:schemeClr val="dk2"/>
                </a:solidFill>
              </a:defRPr>
            </a:lvl3pPr>
            <a:lvl4pPr algn="ctr">
              <a:spcBef>
                <a:spcPts val="0"/>
              </a:spcBef>
              <a:buClr>
                <a:schemeClr val="dk2"/>
              </a:buClr>
              <a:buSzPct val="100000"/>
              <a:buNone/>
              <a:defRPr sz="3000">
                <a:solidFill>
                  <a:schemeClr val="dk2"/>
                </a:solidFill>
              </a:defRPr>
            </a:lvl4pPr>
            <a:lvl5pPr algn="ctr">
              <a:spcBef>
                <a:spcPts val="0"/>
              </a:spcBef>
              <a:buClr>
                <a:schemeClr val="dk2"/>
              </a:buClr>
              <a:buSzPct val="100000"/>
              <a:buNone/>
              <a:defRPr sz="3000">
                <a:solidFill>
                  <a:schemeClr val="dk2"/>
                </a:solidFill>
              </a:defRPr>
            </a:lvl5pPr>
            <a:lvl6pPr algn="ctr">
              <a:spcBef>
                <a:spcPts val="0"/>
              </a:spcBef>
              <a:buClr>
                <a:schemeClr val="dk2"/>
              </a:buClr>
              <a:buSzPct val="100000"/>
              <a:buNone/>
              <a:defRPr sz="3000">
                <a:solidFill>
                  <a:schemeClr val="dk2"/>
                </a:solidFill>
              </a:defRPr>
            </a:lvl6pPr>
            <a:lvl7pPr algn="ctr">
              <a:spcBef>
                <a:spcPts val="0"/>
              </a:spcBef>
              <a:buClr>
                <a:schemeClr val="dk2"/>
              </a:buClr>
              <a:buSzPct val="100000"/>
              <a:buNone/>
              <a:defRPr sz="3000">
                <a:solidFill>
                  <a:schemeClr val="dk2"/>
                </a:solidFill>
              </a:defRPr>
            </a:lvl7pPr>
            <a:lvl8pPr algn="ctr">
              <a:spcBef>
                <a:spcPts val="0"/>
              </a:spcBef>
              <a:buClr>
                <a:schemeClr val="dk2"/>
              </a:buClr>
              <a:buSzPct val="100000"/>
              <a:buNone/>
              <a:defRPr sz="3000">
                <a:solidFill>
                  <a:schemeClr val="dk2"/>
                </a:solidFill>
              </a:defRPr>
            </a:lvl8pPr>
            <a:lvl9pPr algn="ctr">
              <a:spcBef>
                <a:spcPts val="0"/>
              </a:spcBef>
              <a:buClr>
                <a:schemeClr val="dk2"/>
              </a:buClr>
              <a:buSzPct val="100000"/>
              <a:buNone/>
              <a:defRPr sz="3000">
                <a:solidFill>
                  <a:schemeClr val="dk2"/>
                </a:solidFill>
              </a:defRPr>
            </a:lvl9pPr>
          </a:lstStyl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x">
  <p:cSld name="Title and Body">
    <p:spTree>
      <p:nvGrpSpPr>
        <p:cNvPr id="10" name="Shape 10"/>
        <p:cNvGrpSpPr/>
        <p:nvPr/>
      </p:nvGrpSpPr>
      <p:grpSpPr>
        <a:xfrm>
          <a:off y="0" x="0"/>
          <a:ext cy="0" cx="0"/>
          <a:chOff y="0" x="0"/>
          <a:chExt cy="0" cx="0"/>
        </a:xfrm>
      </p:grpSpPr>
      <p:sp>
        <p:nvSpPr>
          <p:cNvPr id="11" name="Shape 11"/>
          <p:cNvSpPr txBox="1"/>
          <p:nvPr>
            <p:ph type="title"/>
          </p:nvPr>
        </p:nvSpPr>
        <p:spPr>
          <a:xfrm>
            <a:off y="205978" x="457200"/>
            <a:ext cy="857250" cx="8229600"/>
          </a:xfrm>
          <a:prstGeom prst="rect">
            <a:avLst/>
          </a:prstGeom>
        </p:spPr>
        <p:txBody>
          <a:bodyPr bIns="91425" rIns="91425" lIns="91425" tIns="91425" anchor="b"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p:txBody>
      </p:sp>
      <p:sp>
        <p:nvSpPr>
          <p:cNvPr id="12" name="Shape 12"/>
          <p:cNvSpPr txBox="1"/>
          <p:nvPr>
            <p:ph idx="1" type="body"/>
          </p:nvPr>
        </p:nvSpPr>
        <p:spPr>
          <a:xfrm>
            <a:off y="1200150" x="457200"/>
            <a:ext cy="3725680" cx="8229600"/>
          </a:xfrm>
          <a:prstGeom prst="rect">
            <a:avLst/>
          </a:prstGeom>
        </p:spPr>
        <p:txBody>
          <a:bodyPr bIns="91425" rIns="91425" lIns="91425" tIns="91425" anchor="t"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woColTx">
  <p:cSld name="Title and Two Columns">
    <p:spTree>
      <p:nvGrpSpPr>
        <p:cNvPr id="13" name="Shape 13"/>
        <p:cNvGrpSpPr/>
        <p:nvPr/>
      </p:nvGrpSpPr>
      <p:grpSpPr>
        <a:xfrm>
          <a:off y="0" x="0"/>
          <a:ext cy="0" cx="0"/>
          <a:chOff y="0" x="0"/>
          <a:chExt cy="0" cx="0"/>
        </a:xfrm>
      </p:grpSpPr>
      <p:sp>
        <p:nvSpPr>
          <p:cNvPr id="14" name="Shape 14"/>
          <p:cNvSpPr txBox="1"/>
          <p:nvPr>
            <p:ph type="title"/>
          </p:nvPr>
        </p:nvSpPr>
        <p:spPr>
          <a:xfrm>
            <a:off y="205978" x="457200"/>
            <a:ext cy="857250" cx="8229600"/>
          </a:xfrm>
          <a:prstGeom prst="rect">
            <a:avLst/>
          </a:prstGeom>
        </p:spPr>
        <p:txBody>
          <a:bodyPr bIns="91425" rIns="91425" lIns="91425" tIns="91425" anchor="b"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p:txBody>
      </p:sp>
      <p:sp>
        <p:nvSpPr>
          <p:cNvPr id="15" name="Shape 15"/>
          <p:cNvSpPr txBox="1"/>
          <p:nvPr>
            <p:ph idx="1" type="body"/>
          </p:nvPr>
        </p:nvSpPr>
        <p:spPr>
          <a:xfrm>
            <a:off y="1200150" x="457200"/>
            <a:ext cy="3725680" cx="3994525"/>
          </a:xfrm>
          <a:prstGeom prst="rect">
            <a:avLst/>
          </a:prstGeom>
        </p:spPr>
        <p:txBody>
          <a:bodyPr bIns="91425" rIns="91425" lIns="91425" tIns="91425" anchor="t"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p:txBody>
      </p:sp>
      <p:sp>
        <p:nvSpPr>
          <p:cNvPr id="16" name="Shape 16"/>
          <p:cNvSpPr txBox="1"/>
          <p:nvPr>
            <p:ph idx="2" type="body"/>
          </p:nvPr>
        </p:nvSpPr>
        <p:spPr>
          <a:xfrm>
            <a:off y="1200150" x="4692273"/>
            <a:ext cy="3725680" cx="3994525"/>
          </a:xfrm>
          <a:prstGeom prst="rect">
            <a:avLst/>
          </a:prstGeom>
        </p:spPr>
        <p:txBody>
          <a:bodyPr bIns="91425" rIns="91425" lIns="91425" tIns="91425" anchor="t"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itleOnly">
  <p:cSld name="Title Only">
    <p:spTree>
      <p:nvGrpSpPr>
        <p:cNvPr id="17" name="Shape 17"/>
        <p:cNvGrpSpPr/>
        <p:nvPr/>
      </p:nvGrpSpPr>
      <p:grpSpPr>
        <a:xfrm>
          <a:off y="0" x="0"/>
          <a:ext cy="0" cx="0"/>
          <a:chOff y="0" x="0"/>
          <a:chExt cy="0" cx="0"/>
        </a:xfrm>
      </p:grpSpPr>
      <p:sp>
        <p:nvSpPr>
          <p:cNvPr id="18" name="Shape 18"/>
          <p:cNvSpPr txBox="1"/>
          <p:nvPr>
            <p:ph type="title"/>
          </p:nvPr>
        </p:nvSpPr>
        <p:spPr>
          <a:xfrm>
            <a:off y="205978" x="457200"/>
            <a:ext cy="857250" cx="8229600"/>
          </a:xfrm>
          <a:prstGeom prst="rect">
            <a:avLst/>
          </a:prstGeom>
        </p:spPr>
        <p:txBody>
          <a:bodyPr bIns="91425" rIns="91425" lIns="91425" tIns="91425" anchor="b"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Caption">
    <p:spTree>
      <p:nvGrpSpPr>
        <p:cNvPr id="19" name="Shape 19"/>
        <p:cNvGrpSpPr/>
        <p:nvPr/>
      </p:nvGrpSpPr>
      <p:grpSpPr>
        <a:xfrm>
          <a:off y="0" x="0"/>
          <a:ext cy="0" cx="0"/>
          <a:chOff y="0" x="0"/>
          <a:chExt cy="0" cx="0"/>
        </a:xfrm>
      </p:grpSpPr>
      <p:sp>
        <p:nvSpPr>
          <p:cNvPr id="20" name="Shape 20"/>
          <p:cNvSpPr txBox="1"/>
          <p:nvPr>
            <p:ph idx="1" type="body"/>
          </p:nvPr>
        </p:nvSpPr>
        <p:spPr>
          <a:xfrm>
            <a:off y="4406309" x="457200"/>
            <a:ext cy="519520" cx="8229600"/>
          </a:xfrm>
          <a:prstGeom prst="rect">
            <a:avLst/>
          </a:prstGeom>
        </p:spPr>
        <p:txBody>
          <a:bodyPr bIns="91425" rIns="91425" lIns="91425" tIns="91425" anchor="t" anchorCtr="0"/>
          <a:lstStyle>
            <a:lvl1pPr algn="ctr">
              <a:spcBef>
                <a:spcPts val="360"/>
              </a:spcBef>
              <a:buSzPct val="100000"/>
              <a:buNone/>
              <a:defRPr sz="1800"/>
            </a:lvl1pPr>
          </a:lstStyl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blank">
  <p:cSld name="Blank">
    <p:spTree>
      <p:nvGrpSpPr>
        <p:cNvPr id="21" name="Shape 21"/>
        <p:cNvGrpSpPr/>
        <p:nvPr/>
      </p:nvGrpSpPr>
      <p:grpSpPr>
        <a:xfrm>
          <a:off y="0" x="0"/>
          <a:ext cy="0" cx="0"/>
          <a:chOff y="0" x="0"/>
          <a:chExt cy="0" cx="0"/>
        </a:xfrm>
      </p:grpSpPr>
    </p:spTree>
  </p:cSld>
  <p:clrMapOvr>
    <a:masterClrMapping/>
  </p:clrMapOvr>
</p:sldLayout>
</file>

<file path=ppt/slideMasters/_rels/slideMaster1.xml.rels><?xml version="1.0" encoding="UTF-8" standalone="yes"?><Relationships xmlns="http://schemas.openxmlformats.org/package/2006/relationships"><Relationship Target="../slideLayouts/slideLayout2.xml" Type="http://schemas.openxmlformats.org/officeDocument/2006/relationships/slideLayout" Id="rId2"/><Relationship Target="../slideLayouts/slideLayout1.xml" Type="http://schemas.openxmlformats.org/officeDocument/2006/relationships/slideLayout" Id="rId1"/><Relationship Target="../slideLayouts/slideLayout4.xml" Type="http://schemas.openxmlformats.org/officeDocument/2006/relationships/slideLayout" Id="rId4"/><Relationship Target="../slideLayouts/slideLayout3.xml" Type="http://schemas.openxmlformats.org/officeDocument/2006/relationships/slideLayout" Id="rId3"/><Relationship Target="../slideLayouts/slideLayout6.xml" Type="http://schemas.openxmlformats.org/officeDocument/2006/relationships/slideLayout" Id="rId6"/><Relationship Target="../slideLayouts/slideLayout5.xml" Type="http://schemas.openxmlformats.org/officeDocument/2006/relationships/slideLayout" Id="rId5"/><Relationship Target="../theme/theme1.xml" Type="http://schemas.openxmlformats.org/officeDocument/2006/relationships/theme" Id="rId7"/></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bg>
      <p:bgPr>
        <a:solidFill>
          <a:schemeClr val="lt1"/>
        </a:solidFill>
      </p:bgPr>
    </p:bg>
    <p:spTree>
      <p:nvGrpSpPr>
        <p:cNvPr id="4" name="Shape 4"/>
        <p:cNvGrpSpPr/>
        <p:nvPr/>
      </p:nvGrpSpPr>
      <p:grpSpPr>
        <a:xfrm>
          <a:off y="0" x="0"/>
          <a:ext cy="0" cx="0"/>
          <a:chOff y="0" x="0"/>
          <a:chExt cy="0" cx="0"/>
        </a:xfrm>
      </p:grpSpPr>
      <p:sp>
        <p:nvSpPr>
          <p:cNvPr id="5" name="Shape 5"/>
          <p:cNvSpPr txBox="1"/>
          <p:nvPr>
            <p:ph type="title"/>
          </p:nvPr>
        </p:nvSpPr>
        <p:spPr>
          <a:xfrm>
            <a:off y="205978" x="457200"/>
            <a:ext cy="857250" cx="8229600"/>
          </a:xfrm>
          <a:prstGeom prst="rect">
            <a:avLst/>
          </a:prstGeom>
          <a:noFill/>
          <a:ln>
            <a:noFill/>
          </a:ln>
        </p:spPr>
        <p:txBody>
          <a:bodyPr bIns="91425" rIns="91425" lIns="91425" tIns="91425" anchor="b" anchorCtr="0"/>
          <a:lstStyle>
            <a:lvl1pPr>
              <a:spcBef>
                <a:spcPts val="0"/>
              </a:spcBef>
              <a:buClr>
                <a:schemeClr val="dk1"/>
              </a:buClr>
              <a:buSzPct val="100000"/>
              <a:buNone/>
              <a:defRPr b="1" sz="3600">
                <a:solidFill>
                  <a:schemeClr val="dk1"/>
                </a:solidFill>
              </a:defRPr>
            </a:lvl1pPr>
            <a:lvl2pPr>
              <a:spcBef>
                <a:spcPts val="0"/>
              </a:spcBef>
              <a:buClr>
                <a:schemeClr val="dk1"/>
              </a:buClr>
              <a:buSzPct val="100000"/>
              <a:buNone/>
              <a:defRPr b="1" sz="3600">
                <a:solidFill>
                  <a:schemeClr val="dk1"/>
                </a:solidFill>
              </a:defRPr>
            </a:lvl2pPr>
            <a:lvl3pPr>
              <a:spcBef>
                <a:spcPts val="0"/>
              </a:spcBef>
              <a:buClr>
                <a:schemeClr val="dk1"/>
              </a:buClr>
              <a:buSzPct val="100000"/>
              <a:buNone/>
              <a:defRPr b="1" sz="3600">
                <a:solidFill>
                  <a:schemeClr val="dk1"/>
                </a:solidFill>
              </a:defRPr>
            </a:lvl3pPr>
            <a:lvl4pPr>
              <a:spcBef>
                <a:spcPts val="0"/>
              </a:spcBef>
              <a:buClr>
                <a:schemeClr val="dk1"/>
              </a:buClr>
              <a:buSzPct val="100000"/>
              <a:buNone/>
              <a:defRPr b="1" sz="3600">
                <a:solidFill>
                  <a:schemeClr val="dk1"/>
                </a:solidFill>
              </a:defRPr>
            </a:lvl4pPr>
            <a:lvl5pPr>
              <a:spcBef>
                <a:spcPts val="0"/>
              </a:spcBef>
              <a:buClr>
                <a:schemeClr val="dk1"/>
              </a:buClr>
              <a:buSzPct val="100000"/>
              <a:buNone/>
              <a:defRPr b="1" sz="3600">
                <a:solidFill>
                  <a:schemeClr val="dk1"/>
                </a:solidFill>
              </a:defRPr>
            </a:lvl5pPr>
            <a:lvl6pPr>
              <a:spcBef>
                <a:spcPts val="0"/>
              </a:spcBef>
              <a:buClr>
                <a:schemeClr val="dk1"/>
              </a:buClr>
              <a:buSzPct val="100000"/>
              <a:buNone/>
              <a:defRPr b="1" sz="3600">
                <a:solidFill>
                  <a:schemeClr val="dk1"/>
                </a:solidFill>
              </a:defRPr>
            </a:lvl6pPr>
            <a:lvl7pPr>
              <a:spcBef>
                <a:spcPts val="0"/>
              </a:spcBef>
              <a:buClr>
                <a:schemeClr val="dk1"/>
              </a:buClr>
              <a:buSzPct val="100000"/>
              <a:buNone/>
              <a:defRPr b="1" sz="3600">
                <a:solidFill>
                  <a:schemeClr val="dk1"/>
                </a:solidFill>
              </a:defRPr>
            </a:lvl7pPr>
            <a:lvl8pPr>
              <a:spcBef>
                <a:spcPts val="0"/>
              </a:spcBef>
              <a:buClr>
                <a:schemeClr val="dk1"/>
              </a:buClr>
              <a:buSzPct val="100000"/>
              <a:buNone/>
              <a:defRPr b="1" sz="3600">
                <a:solidFill>
                  <a:schemeClr val="dk1"/>
                </a:solidFill>
              </a:defRPr>
            </a:lvl8pPr>
            <a:lvl9pPr>
              <a:spcBef>
                <a:spcPts val="0"/>
              </a:spcBef>
              <a:buClr>
                <a:schemeClr val="dk1"/>
              </a:buClr>
              <a:buSzPct val="100000"/>
              <a:buNone/>
              <a:defRPr b="1" sz="3600">
                <a:solidFill>
                  <a:schemeClr val="dk1"/>
                </a:solidFill>
              </a:defRPr>
            </a:lvl9pPr>
          </a:lstStyle>
          <a:p/>
        </p:txBody>
      </p:sp>
      <p:sp>
        <p:nvSpPr>
          <p:cNvPr id="6" name="Shape 6"/>
          <p:cNvSpPr txBox="1"/>
          <p:nvPr>
            <p:ph idx="1" type="body"/>
          </p:nvPr>
        </p:nvSpPr>
        <p:spPr>
          <a:xfrm>
            <a:off y="1200150" x="457200"/>
            <a:ext cy="3725680" cx="8229600"/>
          </a:xfrm>
          <a:prstGeom prst="rect">
            <a:avLst/>
          </a:prstGeom>
          <a:noFill/>
          <a:ln>
            <a:noFill/>
          </a:ln>
        </p:spPr>
        <p:txBody>
          <a:bodyPr bIns="91425" rIns="91425" lIns="91425" tIns="91425" anchor="t" anchorCtr="0"/>
          <a:lstStyle>
            <a:lvl1pPr>
              <a:spcBef>
                <a:spcPts val="600"/>
              </a:spcBef>
              <a:buClr>
                <a:schemeClr val="dk1"/>
              </a:buClr>
              <a:buSzPct val="100000"/>
              <a:defRPr sz="3000">
                <a:solidFill>
                  <a:schemeClr val="dk1"/>
                </a:solidFill>
              </a:defRPr>
            </a:lvl1pPr>
            <a:lvl2pPr>
              <a:spcBef>
                <a:spcPts val="480"/>
              </a:spcBef>
              <a:buClr>
                <a:schemeClr val="dk1"/>
              </a:buClr>
              <a:buSzPct val="100000"/>
              <a:defRPr sz="2400">
                <a:solidFill>
                  <a:schemeClr val="dk1"/>
                </a:solidFill>
              </a:defRPr>
            </a:lvl2pPr>
            <a:lvl3pPr>
              <a:spcBef>
                <a:spcPts val="480"/>
              </a:spcBef>
              <a:buClr>
                <a:schemeClr val="dk1"/>
              </a:buClr>
              <a:buSzPct val="100000"/>
              <a:defRPr sz="2400">
                <a:solidFill>
                  <a:schemeClr val="dk1"/>
                </a:solidFill>
              </a:defRPr>
            </a:lvl3pPr>
            <a:lvl4pPr>
              <a:spcBef>
                <a:spcPts val="360"/>
              </a:spcBef>
              <a:buClr>
                <a:schemeClr val="dk1"/>
              </a:buClr>
              <a:buSzPct val="100000"/>
              <a:defRPr sz="1800">
                <a:solidFill>
                  <a:schemeClr val="dk1"/>
                </a:solidFill>
              </a:defRPr>
            </a:lvl4pPr>
            <a:lvl5pPr>
              <a:spcBef>
                <a:spcPts val="360"/>
              </a:spcBef>
              <a:buClr>
                <a:schemeClr val="dk1"/>
              </a:buClr>
              <a:buSzPct val="100000"/>
              <a:defRPr sz="1800">
                <a:solidFill>
                  <a:schemeClr val="dk1"/>
                </a:solidFill>
              </a:defRPr>
            </a:lvl5pPr>
            <a:lvl6pPr>
              <a:spcBef>
                <a:spcPts val="360"/>
              </a:spcBef>
              <a:buClr>
                <a:schemeClr val="dk1"/>
              </a:buClr>
              <a:buSzPct val="100000"/>
              <a:defRPr sz="1800">
                <a:solidFill>
                  <a:schemeClr val="dk1"/>
                </a:solidFill>
              </a:defRPr>
            </a:lvl6pPr>
            <a:lvl7pPr>
              <a:spcBef>
                <a:spcPts val="360"/>
              </a:spcBef>
              <a:buClr>
                <a:schemeClr val="dk1"/>
              </a:buClr>
              <a:buSzPct val="100000"/>
              <a:defRPr sz="1800">
                <a:solidFill>
                  <a:schemeClr val="dk1"/>
                </a:solidFill>
              </a:defRPr>
            </a:lvl7pPr>
            <a:lvl8pPr>
              <a:spcBef>
                <a:spcPts val="360"/>
              </a:spcBef>
              <a:buClr>
                <a:schemeClr val="dk1"/>
              </a:buClr>
              <a:buSzPct val="100000"/>
              <a:defRPr sz="1800">
                <a:solidFill>
                  <a:schemeClr val="dk1"/>
                </a:solidFill>
              </a:defRPr>
            </a:lvl8pPr>
            <a:lvl9pPr>
              <a:spcBef>
                <a:spcPts val="360"/>
              </a:spcBef>
              <a:buClr>
                <a:schemeClr val="dk1"/>
              </a:buClr>
              <a:buSzPct val="100000"/>
              <a:defRPr sz="1800">
                <a:solidFill>
                  <a:schemeClr val="dk1"/>
                </a:solidFill>
              </a:defRPr>
            </a:lvl9pPr>
          </a:lstStyle>
          <a:p/>
        </p:txBody>
      </p:sp>
    </p:spTree>
  </p:cSld>
  <p:clrMap accent2="accent2" accent3="accent3" accent4="accent4" accent5="accent5" accent6="accent6" hlink="hlink" tx2="lt2" tx1="dk1" bg2="dk2" bg1="lt1" folHlink="folHlink" accent1="accent1"/>
  <p:sldLayoutIdLst>
    <p:sldLayoutId id="2147483648" r:id="rId1"/>
    <p:sldLayoutId id="2147483649" r:id="rId2"/>
    <p:sldLayoutId id="2147483650" r:id="rId3"/>
    <p:sldLayoutId id="2147483651" r:id="rId4"/>
    <p:sldLayoutId id="2147483652" r:id="rId5"/>
    <p:sldLayoutId id="2147483653" r:id="rId6"/>
  </p:sldLayoutIdLst>
  <p:txStyles>
    <p:titleStyle>
      <a:defPPr algn="l" rtl="0" marR="0">
        <a:lnSpc>
          <a:spcPct val="100000"/>
        </a:lnSpc>
        <a:spcBef>
          <a:spcPts val="0"/>
        </a:spcBef>
        <a:spcAft>
          <a:spcPts val="0"/>
        </a:spcAft>
      </a:defPPr>
      <a:lvl1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1pPr>
      <a:lvl2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2pPr>
    </p:titleStyle>
    <p:bodyStyle>
      <a:defPPr algn="l" rtl="0" marR="0">
        <a:lnSpc>
          <a:spcPct val="100000"/>
        </a:lnSpc>
        <a:spcBef>
          <a:spcPts val="0"/>
        </a:spcBef>
        <a:spcAft>
          <a:spcPts val="0"/>
        </a:spcAft>
      </a:defPPr>
      <a:lvl1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1pPr>
      <a:lvl2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2pPr>
      <a:lvl3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3pPr>
      <a:lvl4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4pPr>
      <a:lvl5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5pPr>
      <a:lvl6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6pPr>
      <a:lvl7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7pPr>
      <a:lvl8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8pPr>
      <a:lvl9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9pPr>
    </p:bodyStyle>
    <p:otherStyle>
      <a:defPPr algn="l" rtl="0" marR="0">
        <a:lnSpc>
          <a:spcPct val="100000"/>
        </a:lnSpc>
        <a:spcBef>
          <a:spcPts val="0"/>
        </a:spcBef>
        <a:spcAft>
          <a:spcPts val="0"/>
        </a:spcAft>
      </a:defPPr>
      <a:lvl1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1pPr>
      <a:lvl2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2pPr>
      <a:lvl3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3pPr>
      <a:lvl4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4pPr>
      <a:lvl5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5pPr>
      <a:lvl6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6pPr>
      <a:lvl7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7pPr>
      <a:lvl8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8pPr>
      <a:lvl9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9pPr>
    </p:otherStyle>
  </p:txStyles>
</p:sldMaster>
</file>

<file path=ppt/slides/_rels/slide1.xml.rels><?xml version="1.0" encoding="UTF-8" standalone="yes"?><Relationships xmlns="http://schemas.openxmlformats.org/package/2006/relationships"><Relationship Target="../notesSlides/notesSlide1.xml" Type="http://schemas.openxmlformats.org/officeDocument/2006/relationships/notesSlide" Id="rId2"/><Relationship Target="../slideLayouts/slideLayout1.xml" Type="http://schemas.openxmlformats.org/officeDocument/2006/relationships/slideLayout" Id="rId1"/><Relationship Target="../media/image01.png" Type="http://schemas.openxmlformats.org/officeDocument/2006/relationships/image" Id="rId3"/></Relationships>
</file>

<file path=ppt/slides/_rels/slide10.xml.rels><?xml version="1.0" encoding="UTF-8" standalone="yes"?><Relationships xmlns="http://schemas.openxmlformats.org/package/2006/relationships"><Relationship Target="../notesSlides/notesSlide10.xml" Type="http://schemas.openxmlformats.org/officeDocument/2006/relationships/notesSlide" Id="rId2"/><Relationship Target="../slideLayouts/slideLayout6.xml" Type="http://schemas.openxmlformats.org/officeDocument/2006/relationships/slideLayout" Id="rId1"/><Relationship Target="../media/image02.png" Type="http://schemas.openxmlformats.org/officeDocument/2006/relationships/image" Id="rId4"/><Relationship Target="../media/image00.png" Type="http://schemas.openxmlformats.org/officeDocument/2006/relationships/image" Id="rId3"/><Relationship Target="../media/image07.png" Type="http://schemas.openxmlformats.org/officeDocument/2006/relationships/image" Id="rId5"/></Relationships>
</file>

<file path=ppt/slides/_rels/slide11.xml.rels><?xml version="1.0" encoding="UTF-8" standalone="yes"?><Relationships xmlns="http://schemas.openxmlformats.org/package/2006/relationships"><Relationship Target="../notesSlides/notesSlide11.xml" Type="http://schemas.openxmlformats.org/officeDocument/2006/relationships/notesSlide" Id="rId2"/><Relationship Target="../slideLayouts/slideLayout6.xml" Type="http://schemas.openxmlformats.org/officeDocument/2006/relationships/slideLayout" Id="rId1"/><Relationship Target="../media/image08.png" Type="http://schemas.openxmlformats.org/officeDocument/2006/relationships/image" Id="rId3"/></Relationships>
</file>

<file path=ppt/slides/_rels/slide12.xml.rels><?xml version="1.0" encoding="UTF-8" standalone="yes"?><Relationships xmlns="http://schemas.openxmlformats.org/package/2006/relationships"><Relationship Target="../notesSlides/notesSlide12.xml" Type="http://schemas.openxmlformats.org/officeDocument/2006/relationships/notesSlide" Id="rId2"/><Relationship Target="../slideLayouts/slideLayout6.xml" Type="http://schemas.openxmlformats.org/officeDocument/2006/relationships/slideLayout" Id="rId1"/><Relationship Target="../media/image17.png" Type="http://schemas.openxmlformats.org/officeDocument/2006/relationships/image" Id="rId3"/></Relationships>
</file>

<file path=ppt/slides/_rels/slide13.xml.rels><?xml version="1.0" encoding="UTF-8" standalone="yes"?><Relationships xmlns="http://schemas.openxmlformats.org/package/2006/relationships"><Relationship Target="../notesSlides/notesSlide13.xml" Type="http://schemas.openxmlformats.org/officeDocument/2006/relationships/notesSlide" Id="rId2"/><Relationship Target="../slideLayouts/slideLayout6.xml" Type="http://schemas.openxmlformats.org/officeDocument/2006/relationships/slideLayout" Id="rId1"/><Relationship Target="http://www.chron.com/?controllerName=search&amp;action=search&amp;channel=news%2Fhouston-texas&amp;search=1&amp;inlineLink=1&amp;query=%22Larry+Wehde%22" Type="http://schemas.openxmlformats.org/officeDocument/2006/relationships/hyperlink" TargetMode="External" Id="rId4"/><Relationship Target="http://www.chron.com/?controllerName=search&amp;action=search&amp;channel=news%2Fhouston-texas&amp;search=1&amp;inlineLink=1&amp;query=%22Gonzales+High+School%22" Type="http://schemas.openxmlformats.org/officeDocument/2006/relationships/hyperlink" TargetMode="External" Id="rId3"/></Relationships>
</file>

<file path=ppt/slides/_rels/slide14.xml.rels><?xml version="1.0" encoding="UTF-8" standalone="yes"?><Relationships xmlns="http://schemas.openxmlformats.org/package/2006/relationships"><Relationship Target="../notesSlides/notesSlide14.xml" Type="http://schemas.openxmlformats.org/officeDocument/2006/relationships/notesSlide" Id="rId2"/><Relationship Target="../slideLayouts/slideLayout6.xml" Type="http://schemas.openxmlformats.org/officeDocument/2006/relationships/slideLayout" Id="rId1"/><Relationship Target="../media/image08.png" Type="http://schemas.openxmlformats.org/officeDocument/2006/relationships/image" Id="rId3"/></Relationships>
</file>

<file path=ppt/slides/_rels/slide15.xml.rels><?xml version="1.0" encoding="UTF-8" standalone="yes"?><Relationships xmlns="http://schemas.openxmlformats.org/package/2006/relationships"><Relationship Target="../notesSlides/notesSlide15.xml" Type="http://schemas.openxmlformats.org/officeDocument/2006/relationships/notesSlide" Id="rId2"/><Relationship Target="../slideLayouts/slideLayout6.xml" Type="http://schemas.openxmlformats.org/officeDocument/2006/relationships/slideLayout" Id="rId1"/></Relationships>
</file>

<file path=ppt/slides/_rels/slide16.xml.rels><?xml version="1.0" encoding="UTF-8" standalone="yes"?><Relationships xmlns="http://schemas.openxmlformats.org/package/2006/relationships"><Relationship Target="../notesSlides/notesSlide16.xml" Type="http://schemas.openxmlformats.org/officeDocument/2006/relationships/notesSlide" Id="rId2"/><Relationship Target="../slideLayouts/slideLayout6.xml" Type="http://schemas.openxmlformats.org/officeDocument/2006/relationships/slideLayout" Id="rId1"/><Relationship Target="../media/image22.png" Type="http://schemas.openxmlformats.org/officeDocument/2006/relationships/image" Id="rId3"/></Relationships>
</file>

<file path=ppt/slides/_rels/slide17.xml.rels><?xml version="1.0" encoding="UTF-8" standalone="yes"?><Relationships xmlns="http://schemas.openxmlformats.org/package/2006/relationships"><Relationship Target="../notesSlides/notesSlide17.xml" Type="http://schemas.openxmlformats.org/officeDocument/2006/relationships/notesSlide" Id="rId2"/><Relationship Target="../slideLayouts/slideLayout6.xml" Type="http://schemas.openxmlformats.org/officeDocument/2006/relationships/slideLayout" Id="rId1"/><Relationship Target="../media/image08.png" Type="http://schemas.openxmlformats.org/officeDocument/2006/relationships/image" Id="rId3"/></Relationships>
</file>

<file path=ppt/slides/_rels/slide18.xml.rels><?xml version="1.0" encoding="UTF-8" standalone="yes"?><Relationships xmlns="http://schemas.openxmlformats.org/package/2006/relationships"><Relationship Target="../notesSlides/notesSlide18.xml" Type="http://schemas.openxmlformats.org/officeDocument/2006/relationships/notesSlide" Id="rId2"/><Relationship Target="../slideLayouts/slideLayout6.xml" Type="http://schemas.openxmlformats.org/officeDocument/2006/relationships/slideLayout" Id="rId1"/><Relationship Target="../media/image13.png" Type="http://schemas.openxmlformats.org/officeDocument/2006/relationships/image" Id="rId3"/></Relationships>
</file>

<file path=ppt/slides/_rels/slide19.xml.rels><?xml version="1.0" encoding="UTF-8" standalone="yes"?><Relationships xmlns="http://schemas.openxmlformats.org/package/2006/relationships"><Relationship Target="../notesSlides/notesSlide19.xml" Type="http://schemas.openxmlformats.org/officeDocument/2006/relationships/notesSlide" Id="rId2"/><Relationship Target="../slideLayouts/slideLayout6.xml" Type="http://schemas.openxmlformats.org/officeDocument/2006/relationships/slideLayout" Id="rId1"/><Relationship Target="../media/image10.png" Type="http://schemas.openxmlformats.org/officeDocument/2006/relationships/image" Id="rId3"/></Relationships>
</file>

<file path=ppt/slides/_rels/slide2.xml.rels><?xml version="1.0" encoding="UTF-8" standalone="yes"?><Relationships xmlns="http://schemas.openxmlformats.org/package/2006/relationships"><Relationship Target="../notesSlides/notesSlide2.xml" Type="http://schemas.openxmlformats.org/officeDocument/2006/relationships/notesSlide" Id="rId2"/><Relationship Target="../slideLayouts/slideLayout2.xml" Type="http://schemas.openxmlformats.org/officeDocument/2006/relationships/slideLayout" Id="rId1"/><Relationship Target="../media/image05.png" Type="http://schemas.openxmlformats.org/officeDocument/2006/relationships/image" Id="rId3"/></Relationships>
</file>

<file path=ppt/slides/_rels/slide20.xml.rels><?xml version="1.0" encoding="UTF-8" standalone="yes"?><Relationships xmlns="http://schemas.openxmlformats.org/package/2006/relationships"><Relationship Target="../notesSlides/notesSlide20.xml" Type="http://schemas.openxmlformats.org/officeDocument/2006/relationships/notesSlide" Id="rId2"/><Relationship Target="../slideLayouts/slideLayout6.xml" Type="http://schemas.openxmlformats.org/officeDocument/2006/relationships/slideLayout" Id="rId1"/><Relationship Target="http://www.chron.com/?controllerName=search&amp;action=search&amp;channel=news%2Fhouston-texas&amp;search=1&amp;inlineLink=1&amp;query=%22Larry+Wehde%22" Type="http://schemas.openxmlformats.org/officeDocument/2006/relationships/hyperlink" TargetMode="External" Id="rId4"/><Relationship Target="http://www.chron.com/?controllerName=search&amp;action=search&amp;channel=news%2Fhouston-texas&amp;search=1&amp;inlineLink=1&amp;query=%22Gonzales+High+School%22" Type="http://schemas.openxmlformats.org/officeDocument/2006/relationships/hyperlink" TargetMode="External" Id="rId3"/></Relationships>
</file>

<file path=ppt/slides/_rels/slide21.xml.rels><?xml version="1.0" encoding="UTF-8" standalone="yes"?><Relationships xmlns="http://schemas.openxmlformats.org/package/2006/relationships"><Relationship Target="../notesSlides/notesSlide21.xml" Type="http://schemas.openxmlformats.org/officeDocument/2006/relationships/notesSlide" Id="rId2"/><Relationship Target="../slideLayouts/slideLayout6.xml" Type="http://schemas.openxmlformats.org/officeDocument/2006/relationships/slideLayout" Id="rId1"/><Relationship Target="../media/image11.png" Type="http://schemas.openxmlformats.org/officeDocument/2006/relationships/image" Id="rId3"/></Relationships>
</file>

<file path=ppt/slides/_rels/slide22.xml.rels><?xml version="1.0" encoding="UTF-8" standalone="yes"?><Relationships xmlns="http://schemas.openxmlformats.org/package/2006/relationships"><Relationship Target="../notesSlides/notesSlide22.xml" Type="http://schemas.openxmlformats.org/officeDocument/2006/relationships/notesSlide" Id="rId2"/><Relationship Target="../slideLayouts/slideLayout6.xml" Type="http://schemas.openxmlformats.org/officeDocument/2006/relationships/slideLayout" Id="rId1"/><Relationship Target="../media/image17.png" Type="http://schemas.openxmlformats.org/officeDocument/2006/relationships/image" Id="rId3"/></Relationships>
</file>

<file path=ppt/slides/_rels/slide23.xml.rels><?xml version="1.0" encoding="UTF-8" standalone="yes"?><Relationships xmlns="http://schemas.openxmlformats.org/package/2006/relationships"><Relationship Target="../notesSlides/notesSlide23.xml" Type="http://schemas.openxmlformats.org/officeDocument/2006/relationships/notesSlide" Id="rId2"/><Relationship Target="../slideLayouts/slideLayout6.xml" Type="http://schemas.openxmlformats.org/officeDocument/2006/relationships/slideLayout" Id="rId1"/><Relationship Target="../media/image10.png" Type="http://schemas.openxmlformats.org/officeDocument/2006/relationships/image" Id="rId3"/></Relationships>
</file>

<file path=ppt/slides/_rels/slide24.xml.rels><?xml version="1.0" encoding="UTF-8" standalone="yes"?><Relationships xmlns="http://schemas.openxmlformats.org/package/2006/relationships"><Relationship Target="../notesSlides/notesSlide24.xml" Type="http://schemas.openxmlformats.org/officeDocument/2006/relationships/notesSlide" Id="rId2"/><Relationship Target="../slideLayouts/slideLayout6.xml" Type="http://schemas.openxmlformats.org/officeDocument/2006/relationships/slideLayout" Id="rId1"/><Relationship Target="../media/image09.png" Type="http://schemas.openxmlformats.org/officeDocument/2006/relationships/image" Id="rId3"/></Relationships>
</file>

<file path=ppt/slides/_rels/slide25.xml.rels><?xml version="1.0" encoding="UTF-8" standalone="yes"?><Relationships xmlns="http://schemas.openxmlformats.org/package/2006/relationships"><Relationship Target="../notesSlides/notesSlide25.xml" Type="http://schemas.openxmlformats.org/officeDocument/2006/relationships/notesSlide" Id="rId2"/><Relationship Target="../slideLayouts/slideLayout6.xml" Type="http://schemas.openxmlformats.org/officeDocument/2006/relationships/slideLayout" Id="rId1"/><Relationship Target="../media/image14.png" Type="http://schemas.openxmlformats.org/officeDocument/2006/relationships/image" Id="rId3"/></Relationships>
</file>

<file path=ppt/slides/_rels/slide26.xml.rels><?xml version="1.0" encoding="UTF-8" standalone="yes"?><Relationships xmlns="http://schemas.openxmlformats.org/package/2006/relationships"><Relationship Target="../notesSlides/notesSlide26.xml" Type="http://schemas.openxmlformats.org/officeDocument/2006/relationships/notesSlide" Id="rId2"/><Relationship Target="../slideLayouts/slideLayout6.xml" Type="http://schemas.openxmlformats.org/officeDocument/2006/relationships/slideLayout" Id="rId1"/><Relationship Target="../media/image12.png" Type="http://schemas.openxmlformats.org/officeDocument/2006/relationships/image" Id="rId3"/></Relationships>
</file>

<file path=ppt/slides/_rels/slide27.xml.rels><?xml version="1.0" encoding="UTF-8" standalone="yes"?><Relationships xmlns="http://schemas.openxmlformats.org/package/2006/relationships"><Relationship Target="../notesSlides/notesSlide27.xml" Type="http://schemas.openxmlformats.org/officeDocument/2006/relationships/notesSlide" Id="rId2"/><Relationship Target="../slideLayouts/slideLayout6.xml" Type="http://schemas.openxmlformats.org/officeDocument/2006/relationships/slideLayout" Id="rId1"/><Relationship Target="../media/image16.png" Type="http://schemas.openxmlformats.org/officeDocument/2006/relationships/image" Id="rId3"/></Relationships>
</file>

<file path=ppt/slides/_rels/slide28.xml.rels><?xml version="1.0" encoding="UTF-8" standalone="yes"?><Relationships xmlns="http://schemas.openxmlformats.org/package/2006/relationships"><Relationship Target="../notesSlides/notesSlide28.xml" Type="http://schemas.openxmlformats.org/officeDocument/2006/relationships/notesSlide" Id="rId2"/><Relationship Target="../slideLayouts/slideLayout6.xml" Type="http://schemas.openxmlformats.org/officeDocument/2006/relationships/slideLayout" Id="rId1"/><Relationship Target="../media/image19.png" Type="http://schemas.openxmlformats.org/officeDocument/2006/relationships/image" Id="rId3"/></Relationships>
</file>

<file path=ppt/slides/_rels/slide29.xml.rels><?xml version="1.0" encoding="UTF-8" standalone="yes"?><Relationships xmlns="http://schemas.openxmlformats.org/package/2006/relationships"><Relationship Target="../notesSlides/notesSlide29.xml" Type="http://schemas.openxmlformats.org/officeDocument/2006/relationships/notesSlide" Id="rId2"/><Relationship Target="../slideLayouts/slideLayout6.xml" Type="http://schemas.openxmlformats.org/officeDocument/2006/relationships/slideLayout" Id="rId1"/><Relationship Target="../media/image15.png" Type="http://schemas.openxmlformats.org/officeDocument/2006/relationships/image" Id="rId3"/></Relationships>
</file>

<file path=ppt/slides/_rels/slide3.xml.rels><?xml version="1.0" encoding="UTF-8" standalone="yes"?><Relationships xmlns="http://schemas.openxmlformats.org/package/2006/relationships"><Relationship Target="../notesSlides/notesSlide3.xml" Type="http://schemas.openxmlformats.org/officeDocument/2006/relationships/notesSlide" Id="rId2"/><Relationship Target="../slideLayouts/slideLayout2.xml" Type="http://schemas.openxmlformats.org/officeDocument/2006/relationships/slideLayout" Id="rId1"/></Relationships>
</file>

<file path=ppt/slides/_rels/slide30.xml.rels><?xml version="1.0" encoding="UTF-8" standalone="yes"?><Relationships xmlns="http://schemas.openxmlformats.org/package/2006/relationships"><Relationship Target="../notesSlides/notesSlide30.xml" Type="http://schemas.openxmlformats.org/officeDocument/2006/relationships/notesSlide" Id="rId2"/><Relationship Target="../slideLayouts/slideLayout6.xml" Type="http://schemas.openxmlformats.org/officeDocument/2006/relationships/slideLayout" Id="rId1"/><Relationship Target="../media/image20.png" Type="http://schemas.openxmlformats.org/officeDocument/2006/relationships/image" Id="rId3"/></Relationships>
</file>

<file path=ppt/slides/_rels/slide31.xml.rels><?xml version="1.0" encoding="UTF-8" standalone="yes"?><Relationships xmlns="http://schemas.openxmlformats.org/package/2006/relationships"><Relationship Target="../notesSlides/notesSlide31.xml" Type="http://schemas.openxmlformats.org/officeDocument/2006/relationships/notesSlide" Id="rId2"/><Relationship Target="../slideLayouts/slideLayout6.xml" Type="http://schemas.openxmlformats.org/officeDocument/2006/relationships/slideLayout" Id="rId1"/><Relationship Target="../media/image21.png" Type="http://schemas.openxmlformats.org/officeDocument/2006/relationships/image" Id="rId3"/></Relationships>
</file>

<file path=ppt/slides/_rels/slide32.xml.rels><?xml version="1.0" encoding="UTF-8" standalone="yes"?><Relationships xmlns="http://schemas.openxmlformats.org/package/2006/relationships"><Relationship Target="../notesSlides/notesSlide32.xml" Type="http://schemas.openxmlformats.org/officeDocument/2006/relationships/notesSlide" Id="rId2"/><Relationship Target="../slideLayouts/slideLayout6.xml" Type="http://schemas.openxmlformats.org/officeDocument/2006/relationships/slideLayout" Id="rId1"/><Relationship Target="../media/image23.png" Type="http://schemas.openxmlformats.org/officeDocument/2006/relationships/image" Id="rId3"/></Relationships>
</file>

<file path=ppt/slides/_rels/slide33.xml.rels><?xml version="1.0" encoding="UTF-8" standalone="yes"?><Relationships xmlns="http://schemas.openxmlformats.org/package/2006/relationships"><Relationship Target="../notesSlides/notesSlide33.xml" Type="http://schemas.openxmlformats.org/officeDocument/2006/relationships/notesSlide" Id="rId2"/><Relationship Target="../slideLayouts/slideLayout6.xml" Type="http://schemas.openxmlformats.org/officeDocument/2006/relationships/slideLayout" Id="rId1"/><Relationship Target="../media/image18.png" Type="http://schemas.openxmlformats.org/officeDocument/2006/relationships/image" Id="rId3"/></Relationships>
</file>

<file path=ppt/slides/_rels/slide4.xml.rels><?xml version="1.0" encoding="UTF-8" standalone="yes"?><Relationships xmlns="http://schemas.openxmlformats.org/package/2006/relationships"><Relationship Target="../notesSlides/notesSlide4.xml" Type="http://schemas.openxmlformats.org/officeDocument/2006/relationships/notesSlide" Id="rId2"/><Relationship Target="../slideLayouts/slideLayout6.xml" Type="http://schemas.openxmlformats.org/officeDocument/2006/relationships/slideLayout" Id="rId1"/><Relationship Target="../media/image06.png" Type="http://schemas.openxmlformats.org/officeDocument/2006/relationships/image" Id="rId3"/></Relationships>
</file>

<file path=ppt/slides/_rels/slide5.xml.rels><?xml version="1.0" encoding="UTF-8" standalone="yes"?><Relationships xmlns="http://schemas.openxmlformats.org/package/2006/relationships"><Relationship Target="../notesSlides/notesSlide5.xml" Type="http://schemas.openxmlformats.org/officeDocument/2006/relationships/notesSlide" Id="rId2"/><Relationship Target="../slideLayouts/slideLayout6.xml" Type="http://schemas.openxmlformats.org/officeDocument/2006/relationships/slideLayout" Id="rId1"/><Relationship Target="../media/image03.png" Type="http://schemas.openxmlformats.org/officeDocument/2006/relationships/image" Id="rId3"/></Relationships>
</file>

<file path=ppt/slides/_rels/slide6.xml.rels><?xml version="1.0" encoding="UTF-8" standalone="yes"?><Relationships xmlns="http://schemas.openxmlformats.org/package/2006/relationships"><Relationship Target="../notesSlides/notesSlide6.xml" Type="http://schemas.openxmlformats.org/officeDocument/2006/relationships/notesSlide" Id="rId2"/><Relationship Target="../slideLayouts/slideLayout6.xml" Type="http://schemas.openxmlformats.org/officeDocument/2006/relationships/slideLayout" Id="rId1"/><Relationship Target="../media/image03.png" Type="http://schemas.openxmlformats.org/officeDocument/2006/relationships/image" Id="rId3"/></Relationships>
</file>

<file path=ppt/slides/_rels/slide7.xml.rels><?xml version="1.0" encoding="UTF-8" standalone="yes"?><Relationships xmlns="http://schemas.openxmlformats.org/package/2006/relationships"><Relationship Target="../notesSlides/notesSlide7.xml" Type="http://schemas.openxmlformats.org/officeDocument/2006/relationships/notesSlide" Id="rId2"/><Relationship Target="../slideLayouts/slideLayout6.xml" Type="http://schemas.openxmlformats.org/officeDocument/2006/relationships/slideLayout" Id="rId1"/><Relationship Target="../media/image24.png" Type="http://schemas.openxmlformats.org/officeDocument/2006/relationships/image" Id="rId3"/></Relationships>
</file>

<file path=ppt/slides/_rels/slide8.xml.rels><?xml version="1.0" encoding="UTF-8" standalone="yes"?><Relationships xmlns="http://schemas.openxmlformats.org/package/2006/relationships"><Relationship Target="../notesSlides/notesSlide8.xml" Type="http://schemas.openxmlformats.org/officeDocument/2006/relationships/notesSlide" Id="rId2"/><Relationship Target="../slideLayouts/slideLayout6.xml" Type="http://schemas.openxmlformats.org/officeDocument/2006/relationships/slideLayout" Id="rId1"/><Relationship Target="../media/image01.png" Type="http://schemas.openxmlformats.org/officeDocument/2006/relationships/image" Id="rId3"/></Relationships>
</file>

<file path=ppt/slides/_rels/slide9.xml.rels><?xml version="1.0" encoding="UTF-8" standalone="yes"?><Relationships xmlns="http://schemas.openxmlformats.org/package/2006/relationships"><Relationship Target="../notesSlides/notesSlide9.xml" Type="http://schemas.openxmlformats.org/officeDocument/2006/relationships/notesSlide" Id="rId2"/><Relationship Target="../slideLayouts/slideLayout6.xml" Type="http://schemas.openxmlformats.org/officeDocument/2006/relationships/slideLayout" Id="rId1"/><Relationship Target="../media/image04.png" Type="http://schemas.openxmlformats.org/officeDocument/2006/relationships/image" Id="rId3"/></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2" name="Shape 22"/>
        <p:cNvGrpSpPr/>
        <p:nvPr/>
      </p:nvGrpSpPr>
      <p:grpSpPr>
        <a:xfrm>
          <a:off y="0" x="0"/>
          <a:ext cy="0" cx="0"/>
          <a:chOff y="0" x="0"/>
          <a:chExt cy="0" cx="0"/>
        </a:xfrm>
      </p:grpSpPr>
      <p:sp>
        <p:nvSpPr>
          <p:cNvPr id="23" name="Shape 23"/>
          <p:cNvSpPr txBox="1"/>
          <p:nvPr>
            <p:ph type="ctrTitle"/>
          </p:nvPr>
        </p:nvSpPr>
        <p:spPr>
          <a:xfrm>
            <a:off y="995325" x="2960250"/>
            <a:ext cy="1747799" cx="5497799"/>
          </a:xfrm>
          <a:prstGeom prst="rect">
            <a:avLst/>
          </a:prstGeom>
        </p:spPr>
        <p:txBody>
          <a:bodyPr bIns="91425" rIns="91425" lIns="91425" tIns="91425" anchor="b" anchorCtr="0">
            <a:noAutofit/>
          </a:bodyPr>
          <a:lstStyle/>
          <a:p>
            <a:pPr>
              <a:spcBef>
                <a:spcPts val="0"/>
              </a:spcBef>
              <a:buNone/>
            </a:pPr>
            <a:r>
              <a:rPr lang="en"/>
              <a:t>Stop, Think, and React:</a:t>
            </a:r>
          </a:p>
        </p:txBody>
      </p:sp>
      <p:sp>
        <p:nvSpPr>
          <p:cNvPr id="24" name="Shape 24"/>
          <p:cNvSpPr txBox="1"/>
          <p:nvPr>
            <p:ph idx="1" type="subTitle"/>
          </p:nvPr>
        </p:nvSpPr>
        <p:spPr>
          <a:xfrm>
            <a:off y="2840050" x="3211625"/>
            <a:ext cy="784799" cx="5246400"/>
          </a:xfrm>
          <a:prstGeom prst="rect">
            <a:avLst/>
          </a:prstGeom>
        </p:spPr>
        <p:txBody>
          <a:bodyPr bIns="91425" rIns="91425" lIns="91425" tIns="91425" anchor="t" anchorCtr="0">
            <a:noAutofit/>
          </a:bodyPr>
          <a:lstStyle/>
          <a:p>
            <a:pPr>
              <a:spcBef>
                <a:spcPts val="0"/>
              </a:spcBef>
              <a:buNone/>
            </a:pPr>
            <a:r>
              <a:rPr lang="en"/>
              <a:t>Text Annotation and Coding</a:t>
            </a:r>
          </a:p>
        </p:txBody>
      </p:sp>
      <p:pic>
        <p:nvPicPr>
          <p:cNvPr id="25" name="Shape 25"/>
          <p:cNvPicPr preferRelativeResize="0"/>
          <p:nvPr/>
        </p:nvPicPr>
        <p:blipFill>
          <a:blip r:embed="rId3">
            <a:alphaModFix/>
          </a:blip>
          <a:stretch>
            <a:fillRect/>
          </a:stretch>
        </p:blipFill>
        <p:spPr>
          <a:xfrm rot="-1937999">
            <a:off y="1570950" x="577974"/>
            <a:ext cy="1876425" cx="2428875"/>
          </a:xfrm>
          <a:prstGeom prst="rect">
            <a:avLst/>
          </a:prstGeom>
          <a:noFill/>
          <a:ln>
            <a:noFill/>
          </a:ln>
        </p:spPr>
      </p:pic>
    </p:spTree>
  </p:cSld>
  <p:clrMapOvr>
    <a:masterClrMapping/>
  </p:clrMapOvr>
  <p:transition spd="slow">
    <p:cut/>
  </p:transition>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75" name="Shape 75"/>
        <p:cNvGrpSpPr/>
        <p:nvPr/>
      </p:nvGrpSpPr>
      <p:grpSpPr>
        <a:xfrm>
          <a:off y="0" x="0"/>
          <a:ext cy="0" cx="0"/>
          <a:chOff y="0" x="0"/>
          <a:chExt cy="0" cx="0"/>
        </a:xfrm>
      </p:grpSpPr>
      <p:pic>
        <p:nvPicPr>
          <p:cNvPr id="76" name="Shape 76"/>
          <p:cNvPicPr preferRelativeResize="0"/>
          <p:nvPr/>
        </p:nvPicPr>
        <p:blipFill>
          <a:blip r:embed="rId3">
            <a:alphaModFix/>
          </a:blip>
          <a:stretch>
            <a:fillRect/>
          </a:stretch>
        </p:blipFill>
        <p:spPr>
          <a:xfrm>
            <a:off y="505550" x="1356775"/>
            <a:ext cy="772900" cx="3893674"/>
          </a:xfrm>
          <a:prstGeom prst="rect">
            <a:avLst/>
          </a:prstGeom>
          <a:noFill/>
          <a:ln>
            <a:noFill/>
          </a:ln>
        </p:spPr>
      </p:pic>
      <p:pic>
        <p:nvPicPr>
          <p:cNvPr id="77" name="Shape 77"/>
          <p:cNvPicPr preferRelativeResize="0"/>
          <p:nvPr/>
        </p:nvPicPr>
        <p:blipFill>
          <a:blip r:embed="rId4">
            <a:alphaModFix/>
          </a:blip>
          <a:stretch>
            <a:fillRect/>
          </a:stretch>
        </p:blipFill>
        <p:spPr>
          <a:xfrm>
            <a:off y="1831650" x="3435700"/>
            <a:ext cy="3248675" cx="2499950"/>
          </a:xfrm>
          <a:prstGeom prst="rect">
            <a:avLst/>
          </a:prstGeom>
          <a:noFill/>
          <a:ln>
            <a:noFill/>
          </a:ln>
        </p:spPr>
      </p:pic>
      <p:pic>
        <p:nvPicPr>
          <p:cNvPr id="78" name="Shape 78"/>
          <p:cNvPicPr preferRelativeResize="0"/>
          <p:nvPr/>
        </p:nvPicPr>
        <p:blipFill>
          <a:blip r:embed="rId5">
            <a:alphaModFix/>
          </a:blip>
          <a:stretch>
            <a:fillRect/>
          </a:stretch>
        </p:blipFill>
        <p:spPr>
          <a:xfrm>
            <a:off y="-73425" x="5415925"/>
            <a:ext cy="1967100" cx="1967100"/>
          </a:xfrm>
          <a:prstGeom prst="rect">
            <a:avLst/>
          </a:prstGeom>
          <a:noFill/>
          <a:ln>
            <a:noFill/>
          </a:ln>
        </p:spPr>
      </p:pic>
    </p:spTree>
  </p:cSld>
  <p:clrMapOvr>
    <a:masterClrMapping/>
  </p:clrMapOvr>
  <p:transition spd="slow">
    <p:cut/>
  </p:transition>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82" name="Shape 82"/>
        <p:cNvGrpSpPr/>
        <p:nvPr/>
      </p:nvGrpSpPr>
      <p:grpSpPr>
        <a:xfrm>
          <a:off y="0" x="0"/>
          <a:ext cy="0" cx="0"/>
          <a:chOff y="0" x="0"/>
          <a:chExt cy="0" cx="0"/>
        </a:xfrm>
      </p:grpSpPr>
      <p:sp>
        <p:nvSpPr>
          <p:cNvPr id="83" name="Shape 83"/>
          <p:cNvSpPr txBox="1"/>
          <p:nvPr/>
        </p:nvSpPr>
        <p:spPr>
          <a:xfrm>
            <a:off y="895600" x="1112950"/>
            <a:ext cy="3305399" cx="5066699"/>
          </a:xfrm>
          <a:prstGeom prst="rect">
            <a:avLst/>
          </a:prstGeom>
          <a:noFill/>
          <a:ln>
            <a:noFill/>
          </a:ln>
        </p:spPr>
        <p:txBody>
          <a:bodyPr bIns="91425" rIns="91425" lIns="91425" tIns="91425" anchor="t" anchorCtr="0">
            <a:noAutofit/>
          </a:bodyPr>
          <a:lstStyle/>
          <a:p>
            <a:pPr rtl="0" lvl="0" indent="-457200" marL="457200">
              <a:spcBef>
                <a:spcPts val="0"/>
              </a:spcBef>
              <a:buClr>
                <a:srgbClr val="000000"/>
              </a:buClr>
              <a:buSzPct val="100000"/>
              <a:buFont typeface="Arial"/>
              <a:buAutoNum type="arabicPeriod"/>
            </a:pPr>
            <a:r>
              <a:rPr sz="3600" lang="en"/>
              <a:t>Mark only the most important sections.</a:t>
            </a:r>
          </a:p>
          <a:p>
            <a:pPr rtl="0" lvl="0" indent="-457200" marL="457200">
              <a:spcBef>
                <a:spcPts val="0"/>
              </a:spcBef>
              <a:buClr>
                <a:srgbClr val="000000"/>
              </a:buClr>
              <a:buSzPct val="100000"/>
              <a:buFont typeface="Arial"/>
              <a:buAutoNum type="arabicPeriod"/>
            </a:pPr>
            <a:r>
              <a:rPr sz="3600" lang="en"/>
              <a:t>Then stop to write down their thinking in words.</a:t>
            </a:r>
          </a:p>
        </p:txBody>
      </p:sp>
      <p:pic>
        <p:nvPicPr>
          <p:cNvPr id="84" name="Shape 84"/>
          <p:cNvPicPr preferRelativeResize="0"/>
          <p:nvPr/>
        </p:nvPicPr>
        <p:blipFill>
          <a:blip r:embed="rId3">
            <a:alphaModFix/>
          </a:blip>
          <a:stretch>
            <a:fillRect/>
          </a:stretch>
        </p:blipFill>
        <p:spPr>
          <a:xfrm rot="1511999">
            <a:off y="2164249" x="6149875"/>
            <a:ext cy="2428874" cx="1876424"/>
          </a:xfrm>
          <a:prstGeom prst="rect">
            <a:avLst/>
          </a:prstGeom>
          <a:noFill/>
          <a:ln>
            <a:noFill/>
          </a:ln>
        </p:spPr>
      </p:pic>
    </p:spTree>
  </p:cSld>
  <p:clrMapOvr>
    <a:masterClrMapping/>
  </p:clrMapOvr>
  <p:transition spd="slow">
    <p:cut/>
  </p:transition>
  <p:timing>
    <p:tnLst>
      <p:par>
        <p:cTn restart="never" dur="indefinite" nodeType="tmRoot">
          <p:childTnLst>
            <p:seq nextAc="seek" concurrent="1">
              <p:cTn id="2" dur="indefinite" nodeType="mainSeq">
                <p:childTnLst>
                  <p:par>
                    <p:cTn fill="hold">
                      <p:stCondLst>
                        <p:cond delay="indefinite"/>
                      </p:stCondLst>
                      <p:childTnLst>
                        <p:par>
                          <p:cTn fill="hold">
                            <p:stCondLst>
                              <p:cond delay="0"/>
                            </p:stCondLst>
                            <p:childTnLst>
                              <p:par>
                                <p:cTn presetID="10" fill="hold" presetSubtype="0" presetClass="entr" nodeType="clickEffect">
                                  <p:stCondLst>
                                    <p:cond delay="0"/>
                                  </p:stCondLst>
                                  <p:childTnLst>
                                    <p:set>
                                      <p:cBhvr>
                                        <p:cTn dur="1" fill="hold">
                                          <p:stCondLst>
                                            <p:cond delay="0"/>
                                          </p:stCondLst>
                                        </p:cTn>
                                        <p:tgtEl>
                                          <p:spTgt spid="83">
                                            <p:txEl>
                                              <p:pRg st="0" end="0"/>
                                            </p:txEl>
                                          </p:spTgt>
                                        </p:tgtEl>
                                        <p:attrNameLst>
                                          <p:attrName>style.visibility</p:attrName>
                                        </p:attrNameLst>
                                      </p:cBhvr>
                                      <p:to>
                                        <p:strVal val="visible"/>
                                      </p:to>
                                    </p:set>
                                    <p:animEffect transition="in" filter="fade">
                                      <p:cBhvr>
                                        <p:cTn dur="1000"/>
                                        <p:tgtEl>
                                          <p:spTgt spid="83">
                                            <p:txEl>
                                              <p:pRg st="0" end="0"/>
                                            </p:txEl>
                                          </p:spTgt>
                                        </p:tgtEl>
                                      </p:cBhvr>
                                    </p:animEffect>
                                  </p:childTnLst>
                                </p:cTn>
                              </p:par>
                            </p:childTnLst>
                          </p:cTn>
                        </p:par>
                      </p:childTnLst>
                    </p:cTn>
                  </p:par>
                  <p:par>
                    <p:cTn fill="hold">
                      <p:stCondLst>
                        <p:cond delay="indefinite"/>
                      </p:stCondLst>
                      <p:childTnLst>
                        <p:par>
                          <p:cTn fill="hold">
                            <p:stCondLst>
                              <p:cond delay="0"/>
                            </p:stCondLst>
                            <p:childTnLst>
                              <p:par>
                                <p:cTn presetID="10" fill="hold" presetSubtype="0" presetClass="entr" nodeType="clickEffect">
                                  <p:stCondLst>
                                    <p:cond delay="0"/>
                                  </p:stCondLst>
                                  <p:childTnLst>
                                    <p:set>
                                      <p:cBhvr>
                                        <p:cTn dur="1" fill="hold">
                                          <p:stCondLst>
                                            <p:cond delay="0"/>
                                          </p:stCondLst>
                                        </p:cTn>
                                        <p:tgtEl>
                                          <p:spTgt spid="83">
                                            <p:txEl>
                                              <p:pRg st="1" end="1"/>
                                            </p:txEl>
                                          </p:spTgt>
                                        </p:tgtEl>
                                        <p:attrNameLst>
                                          <p:attrName>style.visibility</p:attrName>
                                        </p:attrNameLst>
                                      </p:cBhvr>
                                      <p:to>
                                        <p:strVal val="visible"/>
                                      </p:to>
                                    </p:set>
                                    <p:animEffect transition="in" filter="fade">
                                      <p:cBhvr>
                                        <p:cTn dur="1000"/>
                                        <p:tgtEl>
                                          <p:spTgt spid="83">
                                            <p:txEl>
                                              <p:pRg st="1" end="1"/>
                                            </p:txEl>
                                          </p:spTgt>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88" name="Shape 88"/>
        <p:cNvGrpSpPr/>
        <p:nvPr/>
      </p:nvGrpSpPr>
      <p:grpSpPr>
        <a:xfrm>
          <a:off y="0" x="0"/>
          <a:ext cy="0" cx="0"/>
          <a:chOff y="0" x="0"/>
          <a:chExt cy="0" cx="0"/>
        </a:xfrm>
      </p:grpSpPr>
      <p:pic>
        <p:nvPicPr>
          <p:cNvPr id="89" name="Shape 89"/>
          <p:cNvPicPr preferRelativeResize="0"/>
          <p:nvPr/>
        </p:nvPicPr>
        <p:blipFill>
          <a:blip r:embed="rId3">
            <a:alphaModFix/>
          </a:blip>
          <a:stretch>
            <a:fillRect/>
          </a:stretch>
        </p:blipFill>
        <p:spPr>
          <a:xfrm>
            <a:off y="0" x="2462500"/>
            <a:ext cy="6109199" cx="3654674"/>
          </a:xfrm>
          <a:prstGeom prst="rect">
            <a:avLst/>
          </a:prstGeom>
          <a:noFill/>
          <a:ln>
            <a:noFill/>
          </a:ln>
        </p:spPr>
      </p:pic>
    </p:spTree>
  </p:cSld>
  <p:clrMapOvr>
    <a:masterClrMapping/>
  </p:clrMapOvr>
  <p:transition spd="slow">
    <p:cut/>
  </p:transition>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93" name="Shape 93"/>
        <p:cNvGrpSpPr/>
        <p:nvPr/>
      </p:nvGrpSpPr>
      <p:grpSpPr>
        <a:xfrm>
          <a:off y="0" x="0"/>
          <a:ext cy="0" cx="0"/>
          <a:chOff y="0" x="0"/>
          <a:chExt cy="0" cx="0"/>
        </a:xfrm>
      </p:grpSpPr>
      <p:sp>
        <p:nvSpPr>
          <p:cNvPr id="94" name="Shape 94"/>
          <p:cNvSpPr txBox="1"/>
          <p:nvPr/>
        </p:nvSpPr>
        <p:spPr>
          <a:xfrm>
            <a:off y="262200" x="168300"/>
            <a:ext cy="4619100" cx="8807400"/>
          </a:xfrm>
          <a:prstGeom prst="rect">
            <a:avLst/>
          </a:prstGeom>
          <a:noFill/>
          <a:ln>
            <a:noFill/>
          </a:ln>
        </p:spPr>
        <p:txBody>
          <a:bodyPr bIns="91425" rIns="91425" lIns="91425" tIns="91425" anchor="ctr" anchorCtr="0">
            <a:noAutofit/>
          </a:bodyPr>
          <a:lstStyle/>
          <a:p>
            <a:pPr rtl="0" lvl="0">
              <a:lnSpc>
                <a:spcPct val="146250"/>
              </a:lnSpc>
              <a:spcBef>
                <a:spcPts val="0"/>
              </a:spcBef>
              <a:spcAft>
                <a:spcPts val="1400"/>
              </a:spcAft>
              <a:buNone/>
            </a:pPr>
            <a:r>
              <a:rPr sz="1800" lang="en">
                <a:solidFill>
                  <a:schemeClr val="dk1"/>
                </a:solidFill>
              </a:rPr>
              <a:t>GONZALES — Violating </a:t>
            </a:r>
            <a:r>
              <a:rPr sz="1800" lang="en">
                <a:solidFill>
                  <a:srgbClr val="EA4A12"/>
                </a:solidFill>
                <a:hlinkClick r:id="rId3"/>
              </a:rPr>
              <a:t>Gonzales High School</a:t>
            </a:r>
            <a:r>
              <a:rPr sz="1800" lang="en">
                <a:solidFill>
                  <a:schemeClr val="dk1"/>
                </a:solidFill>
              </a:rPr>
              <a:t>'s dress code is not a crime, but some of the offenders are about to start looking a lot like convicts.</a:t>
            </a:r>
          </a:p>
          <a:p>
            <a:pPr rtl="0" lvl="0">
              <a:lnSpc>
                <a:spcPct val="146250"/>
              </a:lnSpc>
              <a:spcBef>
                <a:spcPts val="0"/>
              </a:spcBef>
              <a:spcAft>
                <a:spcPts val="1400"/>
              </a:spcAft>
              <a:buNone/>
            </a:pPr>
            <a:r>
              <a:rPr sz="1800" lang="en">
                <a:solidFill>
                  <a:schemeClr val="dk1"/>
                </a:solidFill>
              </a:rPr>
              <a:t>Soon after classes begin Aug. 25, violators of the district's beefed-up dress code must don navy blue coveralls unless they get another set of clothes from home — or serve in-school suspension. The outfits aren't just styled like prison jumpsuits — they're actually made by Texas inmates.</a:t>
            </a:r>
          </a:p>
          <a:p>
            <a:pPr rtl="0" lvl="0">
              <a:lnSpc>
                <a:spcPct val="146250"/>
              </a:lnSpc>
              <a:spcBef>
                <a:spcPts val="0"/>
              </a:spcBef>
              <a:spcAft>
                <a:spcPts val="1400"/>
              </a:spcAft>
              <a:buNone/>
            </a:pPr>
            <a:r>
              <a:rPr sz="1800" lang="en">
                <a:solidFill>
                  <a:schemeClr val="dk1"/>
                </a:solidFill>
              </a:rPr>
              <a:t>"We're a conservative community, and we're just trying to make our students more reflective of that," said </a:t>
            </a:r>
            <a:r>
              <a:rPr sz="1800" lang="en">
                <a:solidFill>
                  <a:srgbClr val="EA4A12"/>
                </a:solidFill>
                <a:hlinkClick r:id="rId4"/>
              </a:rPr>
              <a:t>Larry Wehde</a:t>
            </a:r>
            <a:r>
              <a:rPr sz="1800" lang="en">
                <a:solidFill>
                  <a:schemeClr val="dk1"/>
                </a:solidFill>
              </a:rPr>
              <a:t>, Gonzales Independent School District deputy superintendent.</a:t>
            </a:r>
          </a:p>
          <a:p>
            <a:pPr rtl="0" lvl="0">
              <a:lnSpc>
                <a:spcPct val="115000"/>
              </a:lnSpc>
              <a:spcBef>
                <a:spcPts val="0"/>
              </a:spcBef>
              <a:buNone/>
            </a:pPr>
            <a:r>
              <a:t/>
            </a:r>
            <a:endParaRPr sz="1000">
              <a:solidFill>
                <a:schemeClr val="dk1"/>
              </a:solidFill>
            </a:endParaRPr>
          </a:p>
        </p:txBody>
      </p:sp>
    </p:spTree>
  </p:cSld>
  <p:clrMapOvr>
    <a:masterClrMapping/>
  </p:clrMapOvr>
  <p:transition spd="slow">
    <p:cut/>
  </p:transition>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98" name="Shape 98"/>
        <p:cNvGrpSpPr/>
        <p:nvPr/>
      </p:nvGrpSpPr>
      <p:grpSpPr>
        <a:xfrm>
          <a:off y="0" x="0"/>
          <a:ext cy="0" cx="0"/>
          <a:chOff y="0" x="0"/>
          <a:chExt cy="0" cx="0"/>
        </a:xfrm>
      </p:grpSpPr>
      <p:sp>
        <p:nvSpPr>
          <p:cNvPr id="99" name="Shape 99"/>
          <p:cNvSpPr txBox="1"/>
          <p:nvPr/>
        </p:nvSpPr>
        <p:spPr>
          <a:xfrm>
            <a:off y="116425" x="1112950"/>
            <a:ext cy="4084500" cx="5626799"/>
          </a:xfrm>
          <a:prstGeom prst="rect">
            <a:avLst/>
          </a:prstGeom>
          <a:noFill/>
          <a:ln>
            <a:noFill/>
          </a:ln>
        </p:spPr>
        <p:txBody>
          <a:bodyPr bIns="91425" rIns="91425" lIns="91425" tIns="91425" anchor="t" anchorCtr="0">
            <a:noAutofit/>
          </a:bodyPr>
          <a:lstStyle/>
          <a:p>
            <a:pPr rtl="0" lvl="0">
              <a:spcBef>
                <a:spcPts val="0"/>
              </a:spcBef>
              <a:buNone/>
            </a:pPr>
            <a:r>
              <a:rPr b="1" sz="3600" lang="en"/>
              <a:t>Instructions for students:</a:t>
            </a:r>
          </a:p>
          <a:p>
            <a:pPr rtl="0" lvl="0">
              <a:spcBef>
                <a:spcPts val="0"/>
              </a:spcBef>
              <a:buNone/>
            </a:pPr>
            <a:r>
              <a:t/>
            </a:r>
            <a:endParaRPr sz="3600"/>
          </a:p>
          <a:p>
            <a:pPr rtl="0" lvl="0" indent="-457200" marL="457200">
              <a:spcBef>
                <a:spcPts val="0"/>
              </a:spcBef>
              <a:buClr>
                <a:srgbClr val="000000"/>
              </a:buClr>
              <a:buSzPct val="100000"/>
              <a:buFont typeface="Arial"/>
              <a:buAutoNum type="arabicPeriod"/>
            </a:pPr>
            <a:r>
              <a:rPr sz="3600" lang="en"/>
              <a:t>Mark only the most important sections.</a:t>
            </a:r>
          </a:p>
          <a:p>
            <a:pPr lvl="0" indent="-457200" marL="457200">
              <a:spcBef>
                <a:spcPts val="0"/>
              </a:spcBef>
              <a:buClr>
                <a:srgbClr val="000000"/>
              </a:buClr>
              <a:buSzPct val="100000"/>
              <a:buFont typeface="Arial"/>
              <a:buAutoNum type="arabicPeriod"/>
            </a:pPr>
            <a:r>
              <a:rPr sz="3600" lang="en"/>
              <a:t>Then stop to write down your thinking in words.</a:t>
            </a:r>
          </a:p>
        </p:txBody>
      </p:sp>
      <p:pic>
        <p:nvPicPr>
          <p:cNvPr id="100" name="Shape 100"/>
          <p:cNvPicPr preferRelativeResize="0"/>
          <p:nvPr/>
        </p:nvPicPr>
        <p:blipFill>
          <a:blip r:embed="rId3">
            <a:alphaModFix/>
          </a:blip>
          <a:stretch>
            <a:fillRect/>
          </a:stretch>
        </p:blipFill>
        <p:spPr>
          <a:xfrm rot="1511999">
            <a:off y="283899" x="6682275"/>
            <a:ext cy="2428874" cx="1876424"/>
          </a:xfrm>
          <a:prstGeom prst="rect">
            <a:avLst/>
          </a:prstGeom>
          <a:noFill/>
          <a:ln>
            <a:noFill/>
          </a:ln>
        </p:spPr>
      </p:pic>
    </p:spTree>
  </p:cSld>
  <p:clrMapOvr>
    <a:masterClrMapping/>
  </p:clrMapOvr>
  <p:transition spd="slow">
    <p:cut/>
  </p:transition>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04" name="Shape 104"/>
        <p:cNvGrpSpPr/>
        <p:nvPr/>
      </p:nvGrpSpPr>
      <p:grpSpPr>
        <a:xfrm>
          <a:off y="0" x="0"/>
          <a:ext cy="0" cx="0"/>
          <a:chOff y="0" x="0"/>
          <a:chExt cy="0" cx="0"/>
        </a:xfrm>
      </p:grpSpPr>
      <p:sp>
        <p:nvSpPr>
          <p:cNvPr id="105" name="Shape 105"/>
          <p:cNvSpPr txBox="1"/>
          <p:nvPr/>
        </p:nvSpPr>
        <p:spPr>
          <a:xfrm>
            <a:off y="733275" x="809450"/>
            <a:ext cy="3546899" cx="7580399"/>
          </a:xfrm>
          <a:prstGeom prst="rect">
            <a:avLst/>
          </a:prstGeom>
          <a:noFill/>
          <a:ln>
            <a:noFill/>
          </a:ln>
        </p:spPr>
        <p:txBody>
          <a:bodyPr bIns="91425" rIns="91425" lIns="91425" tIns="91425" anchor="t" anchorCtr="0">
            <a:noAutofit/>
          </a:bodyPr>
          <a:lstStyle/>
          <a:p>
            <a:pPr>
              <a:spcBef>
                <a:spcPts val="0"/>
              </a:spcBef>
              <a:buNone/>
            </a:pPr>
            <a:r>
              <a:rPr sz="3000" lang="en"/>
              <a:t>If you are finished, go back to the article, reread your annotations, and try to add enough details so that you could just glance at your underlining and notes to easily remember the article without having to completely reread it.</a:t>
            </a:r>
          </a:p>
        </p:txBody>
      </p:sp>
    </p:spTree>
  </p:cSld>
  <p:clrMapOvr>
    <a:masterClrMapping/>
  </p:clrMapOvr>
  <p:transition spd="slow">
    <p:cut/>
  </p:transition>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09" name="Shape 109"/>
        <p:cNvGrpSpPr/>
        <p:nvPr/>
      </p:nvGrpSpPr>
      <p:grpSpPr>
        <a:xfrm>
          <a:off y="0" x="0"/>
          <a:ext cy="0" cx="0"/>
          <a:chOff y="0" x="0"/>
          <a:chExt cy="0" cx="0"/>
        </a:xfrm>
      </p:grpSpPr>
      <p:pic>
        <p:nvPicPr>
          <p:cNvPr id="110" name="Shape 110"/>
          <p:cNvPicPr preferRelativeResize="0"/>
          <p:nvPr/>
        </p:nvPicPr>
        <p:blipFill>
          <a:blip r:embed="rId3">
            <a:alphaModFix/>
          </a:blip>
          <a:stretch>
            <a:fillRect/>
          </a:stretch>
        </p:blipFill>
        <p:spPr>
          <a:xfrm>
            <a:off y="53125" x="1143000"/>
            <a:ext cy="5143500" cx="6858000"/>
          </a:xfrm>
          <a:prstGeom prst="rect">
            <a:avLst/>
          </a:prstGeom>
          <a:noFill/>
          <a:ln>
            <a:noFill/>
          </a:ln>
        </p:spPr>
      </p:pic>
    </p:spTree>
  </p:cSld>
  <p:clrMapOvr>
    <a:masterClrMapping/>
  </p:clrMapOvr>
  <p:transition spd="slow">
    <p:cut/>
  </p:transition>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14" name="Shape 114"/>
        <p:cNvGrpSpPr/>
        <p:nvPr/>
      </p:nvGrpSpPr>
      <p:grpSpPr>
        <a:xfrm>
          <a:off y="0" x="0"/>
          <a:ext cy="0" cx="0"/>
          <a:chOff y="0" x="0"/>
          <a:chExt cy="0" cx="0"/>
        </a:xfrm>
      </p:grpSpPr>
      <p:pic>
        <p:nvPicPr>
          <p:cNvPr id="115" name="Shape 115"/>
          <p:cNvPicPr preferRelativeResize="0"/>
          <p:nvPr/>
        </p:nvPicPr>
        <p:blipFill>
          <a:blip r:embed="rId3">
            <a:alphaModFix/>
          </a:blip>
          <a:stretch>
            <a:fillRect/>
          </a:stretch>
        </p:blipFill>
        <p:spPr>
          <a:xfrm rot="1511985">
            <a:off y="549536" x="3335915"/>
            <a:ext cy="4044425" cx="3124538"/>
          </a:xfrm>
          <a:prstGeom prst="rect">
            <a:avLst/>
          </a:prstGeom>
          <a:noFill/>
          <a:ln>
            <a:noFill/>
          </a:ln>
        </p:spPr>
      </p:pic>
      <p:sp>
        <p:nvSpPr>
          <p:cNvPr id="116" name="Shape 116"/>
          <p:cNvSpPr txBox="1"/>
          <p:nvPr/>
        </p:nvSpPr>
        <p:spPr>
          <a:xfrm>
            <a:off y="1939300" x="351025"/>
            <a:ext cy="938399" cx="8491199"/>
          </a:xfrm>
          <a:prstGeom prst="rect">
            <a:avLst/>
          </a:prstGeom>
          <a:noFill/>
          <a:ln>
            <a:noFill/>
          </a:ln>
        </p:spPr>
        <p:txBody>
          <a:bodyPr bIns="91425" rIns="91425" lIns="91425" tIns="91425" anchor="t" anchorCtr="0">
            <a:noAutofit/>
          </a:bodyPr>
          <a:lstStyle/>
          <a:p>
            <a:pPr algn="ctr">
              <a:spcBef>
                <a:spcPts val="0"/>
              </a:spcBef>
              <a:buNone/>
            </a:pPr>
            <a:r>
              <a:rPr b="1" sz="3600" lang="en"/>
              <a:t>Collect the Work in Your Classroom</a:t>
            </a:r>
          </a:p>
        </p:txBody>
      </p:sp>
    </p:spTree>
  </p:cSld>
  <p:clrMapOvr>
    <a:masterClrMapping/>
  </p:clrMapOvr>
  <p:transition spd="slow">
    <p:cut/>
  </p:transition>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20" name="Shape 120"/>
        <p:cNvGrpSpPr/>
        <p:nvPr/>
      </p:nvGrpSpPr>
      <p:grpSpPr>
        <a:xfrm>
          <a:off y="0" x="0"/>
          <a:ext cy="0" cx="0"/>
          <a:chOff y="0" x="0"/>
          <a:chExt cy="0" cx="0"/>
        </a:xfrm>
      </p:grpSpPr>
      <p:pic>
        <p:nvPicPr>
          <p:cNvPr id="121" name="Shape 121"/>
          <p:cNvPicPr preferRelativeResize="0"/>
          <p:nvPr/>
        </p:nvPicPr>
        <p:blipFill>
          <a:blip r:embed="rId3">
            <a:alphaModFix/>
          </a:blip>
          <a:stretch>
            <a:fillRect/>
          </a:stretch>
        </p:blipFill>
        <p:spPr>
          <a:xfrm>
            <a:off y="151700" x="2131050"/>
            <a:ext cy="4840099" cx="4881899"/>
          </a:xfrm>
          <a:prstGeom prst="rect">
            <a:avLst/>
          </a:prstGeom>
          <a:noFill/>
          <a:ln>
            <a:noFill/>
          </a:ln>
        </p:spPr>
      </p:pic>
    </p:spTree>
  </p:cSld>
  <p:clrMapOvr>
    <a:masterClrMapping/>
  </p:clrMapOvr>
  <p:transition spd="slow">
    <p:cut/>
  </p:transition>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25" name="Shape 125"/>
        <p:cNvGrpSpPr/>
        <p:nvPr/>
      </p:nvGrpSpPr>
      <p:grpSpPr>
        <a:xfrm>
          <a:off y="0" x="0"/>
          <a:ext cy="0" cx="0"/>
          <a:chOff y="0" x="0"/>
          <a:chExt cy="0" cx="0"/>
        </a:xfrm>
      </p:grpSpPr>
      <p:pic>
        <p:nvPicPr>
          <p:cNvPr id="126" name="Shape 126"/>
          <p:cNvPicPr preferRelativeResize="0"/>
          <p:nvPr/>
        </p:nvPicPr>
        <p:blipFill>
          <a:blip r:embed="rId3">
            <a:alphaModFix/>
          </a:blip>
          <a:stretch>
            <a:fillRect/>
          </a:stretch>
        </p:blipFill>
        <p:spPr>
          <a:xfrm>
            <a:off y="0" x="1757362"/>
            <a:ext cy="6219825" cx="5629275"/>
          </a:xfrm>
          <a:prstGeom prst="rect">
            <a:avLst/>
          </a:prstGeom>
          <a:noFill/>
          <a:ln>
            <a:noFill/>
          </a:ln>
        </p:spPr>
      </p:pic>
    </p:spTree>
  </p:cSld>
  <p:clrMapOvr>
    <a:masterClrMapping/>
  </p:clrMapOvr>
  <p:transition spd="slow">
    <p:cut/>
  </p:transition>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9" name="Shape 29"/>
        <p:cNvGrpSpPr/>
        <p:nvPr/>
      </p:nvGrpSpPr>
      <p:grpSpPr>
        <a:xfrm>
          <a:off y="0" x="0"/>
          <a:ext cy="0" cx="0"/>
          <a:chOff y="0" x="0"/>
          <a:chExt cy="0" cx="0"/>
        </a:xfrm>
      </p:grpSpPr>
      <p:sp>
        <p:nvSpPr>
          <p:cNvPr id="30" name="Shape 30"/>
          <p:cNvSpPr txBox="1"/>
          <p:nvPr>
            <p:ph type="title"/>
          </p:nvPr>
        </p:nvSpPr>
        <p:spPr>
          <a:xfrm>
            <a:off y="912300" x="4345750"/>
            <a:ext cy="3614400" cx="4322999"/>
          </a:xfrm>
          <a:prstGeom prst="rect">
            <a:avLst/>
          </a:prstGeom>
        </p:spPr>
        <p:txBody>
          <a:bodyPr bIns="91425" rIns="91425" lIns="91425" tIns="91425" anchor="b" anchorCtr="0">
            <a:noAutofit/>
          </a:bodyPr>
          <a:lstStyle/>
          <a:p>
            <a:pPr>
              <a:spcBef>
                <a:spcPts val="0"/>
              </a:spcBef>
              <a:buNone/>
            </a:pPr>
            <a:r>
              <a:rPr lang="en"/>
              <a:t>Commit to using the close reading strategies of text annotation and coding in our classrooms</a:t>
            </a:r>
          </a:p>
        </p:txBody>
      </p:sp>
      <p:pic>
        <p:nvPicPr>
          <p:cNvPr id="31" name="Shape 31"/>
          <p:cNvPicPr preferRelativeResize="0"/>
          <p:nvPr/>
        </p:nvPicPr>
        <p:blipFill>
          <a:blip r:embed="rId3">
            <a:alphaModFix/>
          </a:blip>
          <a:stretch>
            <a:fillRect/>
          </a:stretch>
        </p:blipFill>
        <p:spPr>
          <a:xfrm>
            <a:off y="1501650" x="469350"/>
            <a:ext cy="2981325" cx="3657600"/>
          </a:xfrm>
          <a:prstGeom prst="rect">
            <a:avLst/>
          </a:prstGeom>
          <a:noFill/>
          <a:ln>
            <a:noFill/>
          </a:ln>
        </p:spPr>
      </p:pic>
    </p:spTree>
  </p:cSld>
  <p:clrMapOvr>
    <a:masterClrMapping/>
  </p:clrMapOvr>
  <p:transition spd="slow">
    <p:cut/>
  </p:transition>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30" name="Shape 130"/>
        <p:cNvGrpSpPr/>
        <p:nvPr/>
      </p:nvGrpSpPr>
      <p:grpSpPr>
        <a:xfrm>
          <a:off y="0" x="0"/>
          <a:ext cy="0" cx="0"/>
          <a:chOff y="0" x="0"/>
          <a:chExt cy="0" cx="0"/>
        </a:xfrm>
      </p:grpSpPr>
      <p:sp>
        <p:nvSpPr>
          <p:cNvPr id="131" name="Shape 131"/>
          <p:cNvSpPr txBox="1"/>
          <p:nvPr/>
        </p:nvSpPr>
        <p:spPr>
          <a:xfrm>
            <a:off y="262200" x="168300"/>
            <a:ext cy="4619100" cx="8807400"/>
          </a:xfrm>
          <a:prstGeom prst="rect">
            <a:avLst/>
          </a:prstGeom>
          <a:noFill/>
          <a:ln>
            <a:noFill/>
          </a:ln>
        </p:spPr>
        <p:txBody>
          <a:bodyPr bIns="91425" rIns="91425" lIns="91425" tIns="91425" anchor="ctr" anchorCtr="0">
            <a:noAutofit/>
          </a:bodyPr>
          <a:lstStyle/>
          <a:p>
            <a:pPr rtl="0" lvl="0">
              <a:lnSpc>
                <a:spcPct val="146250"/>
              </a:lnSpc>
              <a:spcBef>
                <a:spcPts val="0"/>
              </a:spcBef>
              <a:spcAft>
                <a:spcPts val="1400"/>
              </a:spcAft>
              <a:buNone/>
            </a:pPr>
            <a:r>
              <a:rPr sz="1800" lang="en">
                <a:solidFill>
                  <a:schemeClr val="dk1"/>
                </a:solidFill>
              </a:rPr>
              <a:t>GONZALES — Violating </a:t>
            </a:r>
            <a:r>
              <a:rPr sz="1800" lang="en">
                <a:solidFill>
                  <a:srgbClr val="EA4A12"/>
                </a:solidFill>
                <a:hlinkClick r:id="rId3"/>
              </a:rPr>
              <a:t>Gonzales High School</a:t>
            </a:r>
            <a:r>
              <a:rPr sz="1800" lang="en">
                <a:solidFill>
                  <a:schemeClr val="dk1"/>
                </a:solidFill>
              </a:rPr>
              <a:t>'s dress code is not a crime, but some of the offenders are about to start looking a lot like convicts.</a:t>
            </a:r>
          </a:p>
          <a:p>
            <a:pPr rtl="0" lvl="0">
              <a:lnSpc>
                <a:spcPct val="146250"/>
              </a:lnSpc>
              <a:spcBef>
                <a:spcPts val="0"/>
              </a:spcBef>
              <a:spcAft>
                <a:spcPts val="1400"/>
              </a:spcAft>
              <a:buNone/>
            </a:pPr>
            <a:r>
              <a:rPr sz="1800" lang="en">
                <a:solidFill>
                  <a:schemeClr val="dk1"/>
                </a:solidFill>
              </a:rPr>
              <a:t>Soon after classes begin Aug. 25, violators of the district's beefed-up dress code must don navy blue coveralls unless they get another set of clothes from home — or serve in-school suspension. The outfits aren't just styled like prison jumpsuits — they're actually made by Texas inmates.</a:t>
            </a:r>
          </a:p>
          <a:p>
            <a:pPr rtl="0" lvl="0">
              <a:lnSpc>
                <a:spcPct val="146250"/>
              </a:lnSpc>
              <a:spcBef>
                <a:spcPts val="0"/>
              </a:spcBef>
              <a:spcAft>
                <a:spcPts val="1400"/>
              </a:spcAft>
              <a:buNone/>
            </a:pPr>
            <a:r>
              <a:rPr sz="1800" lang="en">
                <a:solidFill>
                  <a:schemeClr val="dk1"/>
                </a:solidFill>
              </a:rPr>
              <a:t>"We're a conservative community, and we're just trying to make our students more reflective of that," said </a:t>
            </a:r>
            <a:r>
              <a:rPr sz="1800" lang="en">
                <a:solidFill>
                  <a:srgbClr val="EA4A12"/>
                </a:solidFill>
                <a:hlinkClick r:id="rId4"/>
              </a:rPr>
              <a:t>Larry Wehde</a:t>
            </a:r>
            <a:r>
              <a:rPr sz="1800" lang="en">
                <a:solidFill>
                  <a:schemeClr val="dk1"/>
                </a:solidFill>
              </a:rPr>
              <a:t>, Gonzales Independent School District deputy superintendent.</a:t>
            </a:r>
          </a:p>
          <a:p>
            <a:pPr rtl="0" lvl="0">
              <a:lnSpc>
                <a:spcPct val="115000"/>
              </a:lnSpc>
              <a:spcBef>
                <a:spcPts val="0"/>
              </a:spcBef>
              <a:buNone/>
            </a:pPr>
            <a:r>
              <a:t/>
            </a:r>
            <a:endParaRPr sz="1000">
              <a:solidFill>
                <a:schemeClr val="dk1"/>
              </a:solidFill>
            </a:endParaRPr>
          </a:p>
        </p:txBody>
      </p:sp>
    </p:spTree>
  </p:cSld>
  <p:clrMapOvr>
    <a:masterClrMapping/>
  </p:clrMapOvr>
  <p:transition spd="slow">
    <p:cut/>
  </p:transition>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35" name="Shape 135"/>
        <p:cNvGrpSpPr/>
        <p:nvPr/>
      </p:nvGrpSpPr>
      <p:grpSpPr>
        <a:xfrm>
          <a:off y="0" x="0"/>
          <a:ext cy="0" cx="0"/>
          <a:chOff y="0" x="0"/>
          <a:chExt cy="0" cx="0"/>
        </a:xfrm>
      </p:grpSpPr>
      <p:pic>
        <p:nvPicPr>
          <p:cNvPr id="136" name="Shape 136"/>
          <p:cNvPicPr preferRelativeResize="0"/>
          <p:nvPr/>
        </p:nvPicPr>
        <p:blipFill>
          <a:blip r:embed="rId3">
            <a:alphaModFix/>
          </a:blip>
          <a:stretch>
            <a:fillRect/>
          </a:stretch>
        </p:blipFill>
        <p:spPr>
          <a:xfrm>
            <a:off y="785812" x="2190750"/>
            <a:ext cy="3571875" cx="4762500"/>
          </a:xfrm>
          <a:prstGeom prst="rect">
            <a:avLst/>
          </a:prstGeom>
          <a:noFill/>
          <a:ln>
            <a:noFill/>
          </a:ln>
        </p:spPr>
      </p:pic>
    </p:spTree>
  </p:cSld>
  <p:clrMapOvr>
    <a:masterClrMapping/>
  </p:clrMapOvr>
  <p:transition spd="slow">
    <p:cut/>
  </p:transition>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40" name="Shape 140"/>
        <p:cNvGrpSpPr/>
        <p:nvPr/>
      </p:nvGrpSpPr>
      <p:grpSpPr>
        <a:xfrm>
          <a:off y="0" x="0"/>
          <a:ext cy="0" cx="0"/>
          <a:chOff y="0" x="0"/>
          <a:chExt cy="0" cx="0"/>
        </a:xfrm>
      </p:grpSpPr>
      <p:pic>
        <p:nvPicPr>
          <p:cNvPr id="141" name="Shape 141"/>
          <p:cNvPicPr preferRelativeResize="0"/>
          <p:nvPr/>
        </p:nvPicPr>
        <p:blipFill>
          <a:blip r:embed="rId3">
            <a:alphaModFix/>
          </a:blip>
          <a:stretch>
            <a:fillRect/>
          </a:stretch>
        </p:blipFill>
        <p:spPr>
          <a:xfrm>
            <a:off y="0" x="2462500"/>
            <a:ext cy="6109199" cx="3654674"/>
          </a:xfrm>
          <a:prstGeom prst="rect">
            <a:avLst/>
          </a:prstGeom>
          <a:noFill/>
          <a:ln>
            <a:noFill/>
          </a:ln>
        </p:spPr>
      </p:pic>
    </p:spTree>
  </p:cSld>
  <p:clrMapOvr>
    <a:masterClrMapping/>
  </p:clrMapOvr>
  <p:transition spd="slow">
    <p:cut/>
  </p:transition>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45" name="Shape 145"/>
        <p:cNvGrpSpPr/>
        <p:nvPr/>
      </p:nvGrpSpPr>
      <p:grpSpPr>
        <a:xfrm>
          <a:off y="0" x="0"/>
          <a:ext cy="0" cx="0"/>
          <a:chOff y="0" x="0"/>
          <a:chExt cy="0" cx="0"/>
        </a:xfrm>
      </p:grpSpPr>
      <p:pic>
        <p:nvPicPr>
          <p:cNvPr id="146" name="Shape 146"/>
          <p:cNvPicPr preferRelativeResize="0"/>
          <p:nvPr/>
        </p:nvPicPr>
        <p:blipFill>
          <a:blip r:embed="rId3">
            <a:alphaModFix/>
          </a:blip>
          <a:stretch>
            <a:fillRect/>
          </a:stretch>
        </p:blipFill>
        <p:spPr>
          <a:xfrm>
            <a:off y="0" x="1757362"/>
            <a:ext cy="6219825" cx="5629275"/>
          </a:xfrm>
          <a:prstGeom prst="rect">
            <a:avLst/>
          </a:prstGeom>
          <a:noFill/>
          <a:ln>
            <a:noFill/>
          </a:ln>
        </p:spPr>
      </p:pic>
    </p:spTree>
  </p:cSld>
  <p:clrMapOvr>
    <a:masterClrMapping/>
  </p:clrMapOvr>
  <p:transition spd="slow">
    <p:cut/>
  </p:transition>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50" name="Shape 150"/>
        <p:cNvGrpSpPr/>
        <p:nvPr/>
      </p:nvGrpSpPr>
      <p:grpSpPr>
        <a:xfrm>
          <a:off y="0" x="0"/>
          <a:ext cy="0" cx="0"/>
          <a:chOff y="0" x="0"/>
          <a:chExt cy="0" cx="0"/>
        </a:xfrm>
      </p:grpSpPr>
      <p:pic>
        <p:nvPicPr>
          <p:cNvPr id="151" name="Shape 151"/>
          <p:cNvPicPr preferRelativeResize="0"/>
          <p:nvPr/>
        </p:nvPicPr>
        <p:blipFill>
          <a:blip r:embed="rId3">
            <a:alphaModFix/>
          </a:blip>
          <a:stretch>
            <a:fillRect/>
          </a:stretch>
        </p:blipFill>
        <p:spPr>
          <a:xfrm>
            <a:off y="726350" x="2104887"/>
            <a:ext cy="3690799" cx="4934225"/>
          </a:xfrm>
          <a:prstGeom prst="rect">
            <a:avLst/>
          </a:prstGeom>
          <a:noFill/>
          <a:ln>
            <a:noFill/>
          </a:ln>
        </p:spPr>
      </p:pic>
    </p:spTree>
  </p:cSld>
  <p:clrMapOvr>
    <a:masterClrMapping/>
  </p:clrMapOvr>
  <p:transition spd="slow">
    <p:cut/>
  </p:transition>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55" name="Shape 155"/>
        <p:cNvGrpSpPr/>
        <p:nvPr/>
      </p:nvGrpSpPr>
      <p:grpSpPr>
        <a:xfrm>
          <a:off y="0" x="0"/>
          <a:ext cy="0" cx="0"/>
          <a:chOff y="0" x="0"/>
          <a:chExt cy="0" cx="0"/>
        </a:xfrm>
      </p:grpSpPr>
      <p:pic>
        <p:nvPicPr>
          <p:cNvPr id="156" name="Shape 156"/>
          <p:cNvPicPr preferRelativeResize="0"/>
          <p:nvPr/>
        </p:nvPicPr>
        <p:blipFill>
          <a:blip r:embed="rId3">
            <a:alphaModFix/>
          </a:blip>
          <a:stretch>
            <a:fillRect/>
          </a:stretch>
        </p:blipFill>
        <p:spPr>
          <a:xfrm>
            <a:off y="1200087" x="1499475"/>
            <a:ext cy="2743324" cx="6145050"/>
          </a:xfrm>
          <a:prstGeom prst="rect">
            <a:avLst/>
          </a:prstGeom>
          <a:noFill/>
          <a:ln>
            <a:noFill/>
          </a:ln>
        </p:spPr>
      </p:pic>
    </p:spTree>
  </p:cSld>
  <p:clrMapOvr>
    <a:masterClrMapping/>
  </p:clrMapOvr>
  <p:transition spd="slow">
    <p:cut/>
  </p:transition>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60" name="Shape 160"/>
        <p:cNvGrpSpPr/>
        <p:nvPr/>
      </p:nvGrpSpPr>
      <p:grpSpPr>
        <a:xfrm>
          <a:off y="0" x="0"/>
          <a:ext cy="0" cx="0"/>
          <a:chOff y="0" x="0"/>
          <a:chExt cy="0" cx="0"/>
        </a:xfrm>
      </p:grpSpPr>
      <p:graphicFrame>
        <p:nvGraphicFramePr>
          <p:cNvPr id="161" name="Shape 161"/>
          <p:cNvGraphicFramePr/>
          <p:nvPr/>
        </p:nvGraphicFramePr>
        <p:xfrm>
          <a:off y="952500" x="952500"/>
          <a:ext cy="3000000" cx="3000000"/>
        </p:xfrm>
        <a:graphic>
          <a:graphicData uri="http://schemas.openxmlformats.org/drawingml/2006/table">
            <a:tbl>
              <a:tblPr>
                <a:noFill/>
                <a:tableStyleId>{412EBE03-0F77-40F7-A335-3D549C390A26}</a:tableStyleId>
              </a:tblPr>
              <a:tblGrid>
                <a:gridCol w="2413000"/>
                <a:gridCol w="2413000"/>
                <a:gridCol w="2413000"/>
              </a:tblGrid>
              <a:tr h="381000">
                <a:tc>
                  <a:txBody>
                    <a:bodyPr>
                      <a:noAutofit/>
                    </a:bodyPr>
                    <a:lstStyle/>
                    <a:p>
                      <a:pPr algn="ctr">
                        <a:spcBef>
                          <a:spcPts val="0"/>
                        </a:spcBef>
                        <a:buNone/>
                      </a:pPr>
                      <a:r>
                        <a:rPr b="1" lang="en"/>
                        <a:t>Text Says </a:t>
                      </a:r>
                    </a:p>
                  </a:txBody>
                  <a:tcPr marR="91425" marB="91425" marT="91425" marL="91425"/>
                </a:tc>
                <a:tc>
                  <a:txBody>
                    <a:bodyPr>
                      <a:noAutofit/>
                    </a:bodyPr>
                    <a:lstStyle/>
                    <a:p>
                      <a:pPr algn="ctr">
                        <a:spcBef>
                          <a:spcPts val="0"/>
                        </a:spcBef>
                        <a:buNone/>
                      </a:pPr>
                      <a:r>
                        <a:rPr b="1" lang="en"/>
                        <a:t>Code</a:t>
                      </a:r>
                    </a:p>
                  </a:txBody>
                  <a:tcPr marR="91425" marB="91425" marT="91425" marL="91425"/>
                </a:tc>
                <a:tc>
                  <a:txBody>
                    <a:bodyPr>
                      <a:noAutofit/>
                    </a:bodyPr>
                    <a:lstStyle/>
                    <a:p>
                      <a:pPr algn="ctr">
                        <a:spcBef>
                          <a:spcPts val="0"/>
                        </a:spcBef>
                        <a:buNone/>
                      </a:pPr>
                      <a:r>
                        <a:rPr b="1" lang="en"/>
                        <a:t>Reactions </a:t>
                      </a:r>
                    </a:p>
                  </a:txBody>
                  <a:tcPr marR="91425" marB="91425" marT="91425" marL="91425"/>
                </a:tc>
              </a:tr>
              <a:tr h="381000">
                <a:tc>
                  <a:txBody>
                    <a:bodyPr>
                      <a:noAutofit/>
                    </a:bodyPr>
                    <a:lstStyle/>
                    <a:p>
                      <a:pPr rtl="0">
                        <a:spcBef>
                          <a:spcPts val="0"/>
                        </a:spcBef>
                        <a:buNone/>
                      </a:pPr>
                      <a:r>
                        <a:rPr lang="en"/>
                        <a:t>“law of the jungle”</a:t>
                      </a:r>
                    </a:p>
                    <a:p>
                      <a:pPr rtl="0">
                        <a:spcBef>
                          <a:spcPts val="0"/>
                        </a:spcBef>
                        <a:buNone/>
                      </a:pPr>
                      <a:r>
                        <a:t/>
                      </a:r>
                      <a:endParaRPr/>
                    </a:p>
                    <a:p>
                      <a:pPr>
                        <a:spcBef>
                          <a:spcPts val="0"/>
                        </a:spcBef>
                        <a:buNone/>
                      </a:pPr>
                      <a:r>
                        <a:t/>
                      </a:r>
                      <a:endParaRPr/>
                    </a:p>
                  </a:txBody>
                  <a:tcPr marR="91425" marB="91425" marT="91425" marL="91425"/>
                </a:tc>
                <a:tc>
                  <a:txBody>
                    <a:bodyPr>
                      <a:noAutofit/>
                    </a:bodyPr>
                    <a:lstStyle/>
                    <a:p>
                      <a:pPr>
                        <a:spcBef>
                          <a:spcPts val="0"/>
                        </a:spcBef>
                        <a:buNone/>
                      </a:pPr>
                      <a:r>
                        <a:t/>
                      </a:r>
                      <a:endParaRPr/>
                    </a:p>
                  </a:txBody>
                  <a:tcPr marR="91425" marB="91425" marT="91425" marL="91425"/>
                </a:tc>
                <a:tc>
                  <a:txBody>
                    <a:bodyPr>
                      <a:noAutofit/>
                    </a:bodyPr>
                    <a:lstStyle/>
                    <a:p>
                      <a:pPr>
                        <a:spcBef>
                          <a:spcPts val="0"/>
                        </a:spcBef>
                        <a:buNone/>
                      </a:pPr>
                      <a:r>
                        <a:rPr lang="en"/>
                        <a:t>I picture animals fighting.</a:t>
                      </a:r>
                    </a:p>
                  </a:txBody>
                  <a:tcPr marR="91425" marB="91425" marT="91425" marL="91425"/>
                </a:tc>
              </a:tr>
              <a:tr h="381000">
                <a:tc>
                  <a:txBody>
                    <a:bodyPr>
                      <a:noAutofit/>
                    </a:bodyPr>
                    <a:lstStyle/>
                    <a:p>
                      <a:pPr rtl="0">
                        <a:spcBef>
                          <a:spcPts val="0"/>
                        </a:spcBef>
                        <a:buNone/>
                      </a:pPr>
                      <a:r>
                        <a:t/>
                      </a:r>
                      <a:endParaRPr/>
                    </a:p>
                    <a:p>
                      <a:pPr rtl="0">
                        <a:spcBef>
                          <a:spcPts val="0"/>
                        </a:spcBef>
                        <a:buNone/>
                      </a:pPr>
                      <a:r>
                        <a:t/>
                      </a:r>
                      <a:endParaRPr/>
                    </a:p>
                    <a:p>
                      <a:pPr>
                        <a:spcBef>
                          <a:spcPts val="0"/>
                        </a:spcBef>
                        <a:buNone/>
                      </a:pPr>
                      <a:r>
                        <a:t/>
                      </a:r>
                      <a:endParaRPr/>
                    </a:p>
                  </a:txBody>
                  <a:tcPr marR="91425" marB="91425" marT="91425" marL="91425"/>
                </a:tc>
                <a:tc>
                  <a:txBody>
                    <a:bodyPr>
                      <a:noAutofit/>
                    </a:bodyPr>
                    <a:lstStyle/>
                    <a:p>
                      <a:pPr>
                        <a:spcBef>
                          <a:spcPts val="0"/>
                        </a:spcBef>
                        <a:buNone/>
                      </a:pPr>
                      <a:r>
                        <a:t/>
                      </a:r>
                      <a:endParaRPr/>
                    </a:p>
                  </a:txBody>
                  <a:tcPr marR="91425" marB="91425" marT="91425" marL="91425"/>
                </a:tc>
                <a:tc>
                  <a:txBody>
                    <a:bodyPr>
                      <a:noAutofit/>
                    </a:bodyPr>
                    <a:lstStyle/>
                    <a:p>
                      <a:pPr>
                        <a:spcBef>
                          <a:spcPts val="0"/>
                        </a:spcBef>
                        <a:buNone/>
                      </a:pPr>
                      <a:r>
                        <a:t/>
                      </a:r>
                      <a:endParaRPr/>
                    </a:p>
                  </a:txBody>
                  <a:tcPr marR="91425" marB="91425" marT="91425" marL="91425"/>
                </a:tc>
              </a:tr>
            </a:tbl>
          </a:graphicData>
        </a:graphic>
      </p:graphicFrame>
      <p:pic>
        <p:nvPicPr>
          <p:cNvPr id="162" name="Shape 162"/>
          <p:cNvPicPr preferRelativeResize="0"/>
          <p:nvPr/>
        </p:nvPicPr>
        <p:blipFill>
          <a:blip r:embed="rId3">
            <a:alphaModFix/>
          </a:blip>
          <a:stretch>
            <a:fillRect/>
          </a:stretch>
        </p:blipFill>
        <p:spPr>
          <a:xfrm>
            <a:off y="1399225" x="4023600"/>
            <a:ext cy="757050" cx="1010700"/>
          </a:xfrm>
          <a:prstGeom prst="rect">
            <a:avLst/>
          </a:prstGeom>
          <a:noFill/>
          <a:ln>
            <a:noFill/>
          </a:ln>
        </p:spPr>
      </p:pic>
    </p:spTree>
  </p:cSld>
  <p:clrMapOvr>
    <a:masterClrMapping/>
  </p:clrMapOvr>
  <p:transition spd="slow">
    <p:cut/>
  </p:transition>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66" name="Shape 166"/>
        <p:cNvGrpSpPr/>
        <p:nvPr/>
      </p:nvGrpSpPr>
      <p:grpSpPr>
        <a:xfrm>
          <a:off y="0" x="0"/>
          <a:ext cy="0" cx="0"/>
          <a:chOff y="0" x="0"/>
          <a:chExt cy="0" cx="0"/>
        </a:xfrm>
      </p:grpSpPr>
      <p:pic>
        <p:nvPicPr>
          <p:cNvPr id="167" name="Shape 167"/>
          <p:cNvPicPr preferRelativeResize="0"/>
          <p:nvPr/>
        </p:nvPicPr>
        <p:blipFill>
          <a:blip r:embed="rId3">
            <a:alphaModFix/>
          </a:blip>
          <a:stretch>
            <a:fillRect/>
          </a:stretch>
        </p:blipFill>
        <p:spPr>
          <a:xfrm>
            <a:off y="726462" x="2284450"/>
            <a:ext cy="3690574" cx="4575099"/>
          </a:xfrm>
          <a:prstGeom prst="rect">
            <a:avLst/>
          </a:prstGeom>
          <a:noFill/>
          <a:ln>
            <a:noFill/>
          </a:ln>
        </p:spPr>
      </p:pic>
    </p:spTree>
  </p:cSld>
  <p:clrMapOvr>
    <a:masterClrMapping/>
  </p:clrMapOvr>
  <p:transition spd="slow">
    <p:cut/>
  </p:transition>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71" name="Shape 171"/>
        <p:cNvGrpSpPr/>
        <p:nvPr/>
      </p:nvGrpSpPr>
      <p:grpSpPr>
        <a:xfrm>
          <a:off y="0" x="0"/>
          <a:ext cy="0" cx="0"/>
          <a:chOff y="0" x="0"/>
          <a:chExt cy="0" cx="0"/>
        </a:xfrm>
      </p:grpSpPr>
      <p:pic>
        <p:nvPicPr>
          <p:cNvPr id="172" name="Shape 172"/>
          <p:cNvPicPr preferRelativeResize="0"/>
          <p:nvPr/>
        </p:nvPicPr>
        <p:blipFill>
          <a:blip r:embed="rId3">
            <a:alphaModFix/>
          </a:blip>
          <a:stretch>
            <a:fillRect/>
          </a:stretch>
        </p:blipFill>
        <p:spPr>
          <a:xfrm>
            <a:off y="857250" x="1524000"/>
            <a:ext cy="3429000" cx="6096000"/>
          </a:xfrm>
          <a:prstGeom prst="rect">
            <a:avLst/>
          </a:prstGeom>
          <a:noFill/>
          <a:ln>
            <a:noFill/>
          </a:ln>
        </p:spPr>
      </p:pic>
    </p:spTree>
  </p:cSld>
  <p:clrMapOvr>
    <a:masterClrMapping/>
  </p:clrMapOvr>
  <p:transition spd="slow">
    <p:cut/>
  </p:transition>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76" name="Shape 176"/>
        <p:cNvGrpSpPr/>
        <p:nvPr/>
      </p:nvGrpSpPr>
      <p:grpSpPr>
        <a:xfrm>
          <a:off y="0" x="0"/>
          <a:ext cy="0" cx="0"/>
          <a:chOff y="0" x="0"/>
          <a:chExt cy="0" cx="0"/>
        </a:xfrm>
      </p:grpSpPr>
      <p:pic>
        <p:nvPicPr>
          <p:cNvPr id="177" name="Shape 177"/>
          <p:cNvPicPr preferRelativeResize="0"/>
          <p:nvPr/>
        </p:nvPicPr>
        <p:blipFill>
          <a:blip r:embed="rId3">
            <a:alphaModFix/>
          </a:blip>
          <a:stretch>
            <a:fillRect/>
          </a:stretch>
        </p:blipFill>
        <p:spPr>
          <a:xfrm>
            <a:off y="76200" x="2455087"/>
            <a:ext cy="4991100" cx="4233829"/>
          </a:xfrm>
          <a:prstGeom prst="rect">
            <a:avLst/>
          </a:prstGeom>
          <a:noFill/>
          <a:ln>
            <a:noFill/>
          </a:ln>
        </p:spPr>
      </p:pic>
    </p:spTree>
  </p:cSld>
  <p:clrMapOvr>
    <a:masterClrMapping/>
  </p:clrMapOvr>
  <p:transition spd="slow">
    <p:cut/>
  </p:transition>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35" name="Shape 35"/>
        <p:cNvGrpSpPr/>
        <p:nvPr/>
      </p:nvGrpSpPr>
      <p:grpSpPr>
        <a:xfrm>
          <a:off y="0" x="0"/>
          <a:ext cy="0" cx="0"/>
          <a:chOff y="0" x="0"/>
          <a:chExt cy="0" cx="0"/>
        </a:xfrm>
      </p:grpSpPr>
      <p:sp>
        <p:nvSpPr>
          <p:cNvPr id="36" name="Shape 36"/>
          <p:cNvSpPr txBox="1"/>
          <p:nvPr>
            <p:ph type="title"/>
          </p:nvPr>
        </p:nvSpPr>
        <p:spPr>
          <a:xfrm>
            <a:off y="205978" x="457200"/>
            <a:ext cy="857400" cx="8229600"/>
          </a:xfrm>
          <a:prstGeom prst="rect">
            <a:avLst/>
          </a:prstGeom>
        </p:spPr>
        <p:txBody>
          <a:bodyPr bIns="91425" rIns="91425" lIns="91425" tIns="91425" anchor="b" anchorCtr="0">
            <a:noAutofit/>
          </a:bodyPr>
          <a:lstStyle/>
          <a:p>
            <a:pPr>
              <a:spcBef>
                <a:spcPts val="0"/>
              </a:spcBef>
              <a:buNone/>
            </a:pPr>
            <a:r>
              <a:t/>
            </a:r>
            <a:endParaRPr/>
          </a:p>
        </p:txBody>
      </p:sp>
      <p:sp>
        <p:nvSpPr>
          <p:cNvPr id="37" name="Shape 37"/>
          <p:cNvSpPr txBox="1"/>
          <p:nvPr>
            <p:ph idx="1" type="body"/>
          </p:nvPr>
        </p:nvSpPr>
        <p:spPr>
          <a:xfrm>
            <a:off y="1063375" x="457200"/>
            <a:ext cy="3862500" cx="8229600"/>
          </a:xfrm>
          <a:prstGeom prst="rect">
            <a:avLst/>
          </a:prstGeom>
        </p:spPr>
        <p:txBody>
          <a:bodyPr bIns="91425" rIns="91425" lIns="91425" tIns="91425" anchor="t" anchorCtr="0">
            <a:noAutofit/>
          </a:bodyPr>
          <a:lstStyle/>
          <a:p>
            <a:pPr rtl="0">
              <a:spcBef>
                <a:spcPts val="0"/>
              </a:spcBef>
              <a:buNone/>
            </a:pPr>
            <a:r>
              <a:rPr b="1" lang="en"/>
              <a:t>Purpose:</a:t>
            </a:r>
            <a:r>
              <a:rPr lang="en"/>
              <a:t> examine, practice and claim two reading strategies for our classrooms</a:t>
            </a:r>
          </a:p>
          <a:p>
            <a:pPr rtl="0">
              <a:spcBef>
                <a:spcPts val="0"/>
              </a:spcBef>
              <a:buNone/>
            </a:pPr>
            <a:r>
              <a:t/>
            </a:r>
            <a:endParaRPr/>
          </a:p>
          <a:p>
            <a:pPr>
              <a:spcBef>
                <a:spcPts val="0"/>
              </a:spcBef>
              <a:buNone/>
            </a:pPr>
            <a:r>
              <a:rPr b="1" lang="en"/>
              <a:t>Non-purpose:</a:t>
            </a:r>
            <a:r>
              <a:rPr lang="en"/>
              <a:t> skim the surface of lots of reading strategies</a:t>
            </a:r>
          </a:p>
        </p:txBody>
      </p:sp>
    </p:spTree>
  </p:cSld>
  <p:clrMapOvr>
    <a:masterClrMapping/>
  </p:clrMapOvr>
  <p:transition spd="slow">
    <p:cut/>
  </p:transition>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81" name="Shape 181"/>
        <p:cNvGrpSpPr/>
        <p:nvPr/>
      </p:nvGrpSpPr>
      <p:grpSpPr>
        <a:xfrm>
          <a:off y="0" x="0"/>
          <a:ext cy="0" cx="0"/>
          <a:chOff y="0" x="0"/>
          <a:chExt cy="0" cx="0"/>
        </a:xfrm>
      </p:grpSpPr>
      <p:pic>
        <p:nvPicPr>
          <p:cNvPr id="182" name="Shape 182"/>
          <p:cNvPicPr preferRelativeResize="0"/>
          <p:nvPr/>
        </p:nvPicPr>
        <p:blipFill>
          <a:blip r:embed="rId3">
            <a:alphaModFix/>
          </a:blip>
          <a:stretch>
            <a:fillRect/>
          </a:stretch>
        </p:blipFill>
        <p:spPr>
          <a:xfrm>
            <a:off y="700087" x="2657475"/>
            <a:ext cy="3743325" cx="3829050"/>
          </a:xfrm>
          <a:prstGeom prst="rect">
            <a:avLst/>
          </a:prstGeom>
          <a:noFill/>
          <a:ln>
            <a:noFill/>
          </a:ln>
        </p:spPr>
      </p:pic>
    </p:spTree>
  </p:cSld>
  <p:clrMapOvr>
    <a:masterClrMapping/>
  </p:clrMapOvr>
  <p:transition spd="slow">
    <p:cut/>
  </p:transition>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86" name="Shape 186"/>
        <p:cNvGrpSpPr/>
        <p:nvPr/>
      </p:nvGrpSpPr>
      <p:grpSpPr>
        <a:xfrm>
          <a:off y="0" x="0"/>
          <a:ext cy="0" cx="0"/>
          <a:chOff y="0" x="0"/>
          <a:chExt cy="0" cx="0"/>
        </a:xfrm>
      </p:grpSpPr>
      <p:pic>
        <p:nvPicPr>
          <p:cNvPr id="187" name="Shape 187"/>
          <p:cNvPicPr preferRelativeResize="0"/>
          <p:nvPr/>
        </p:nvPicPr>
        <p:blipFill>
          <a:blip r:embed="rId3">
            <a:alphaModFix/>
          </a:blip>
          <a:stretch>
            <a:fillRect/>
          </a:stretch>
        </p:blipFill>
        <p:spPr>
          <a:xfrm>
            <a:off y="190500" x="2190750"/>
            <a:ext cy="4762500" cx="4762500"/>
          </a:xfrm>
          <a:prstGeom prst="rect">
            <a:avLst/>
          </a:prstGeom>
          <a:noFill/>
          <a:ln>
            <a:noFill/>
          </a:ln>
        </p:spPr>
      </p:pic>
    </p:spTree>
  </p:cSld>
  <p:clrMapOvr>
    <a:masterClrMapping/>
  </p:clrMapOvr>
  <p:transition spd="slow">
    <p:cut/>
  </p:transition>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91" name="Shape 191"/>
        <p:cNvGrpSpPr/>
        <p:nvPr/>
      </p:nvGrpSpPr>
      <p:grpSpPr>
        <a:xfrm>
          <a:off y="0" x="0"/>
          <a:ext cy="0" cx="0"/>
          <a:chOff y="0" x="0"/>
          <a:chExt cy="0" cx="0"/>
        </a:xfrm>
      </p:grpSpPr>
      <p:pic>
        <p:nvPicPr>
          <p:cNvPr id="192" name="Shape 192"/>
          <p:cNvPicPr preferRelativeResize="0"/>
          <p:nvPr/>
        </p:nvPicPr>
        <p:blipFill>
          <a:blip r:embed="rId3">
            <a:alphaModFix/>
          </a:blip>
          <a:stretch>
            <a:fillRect/>
          </a:stretch>
        </p:blipFill>
        <p:spPr>
          <a:xfrm>
            <a:off y="552450" x="1928812"/>
            <a:ext cy="4038600" cx="5286375"/>
          </a:xfrm>
          <a:prstGeom prst="rect">
            <a:avLst/>
          </a:prstGeom>
          <a:noFill/>
          <a:ln>
            <a:noFill/>
          </a:ln>
        </p:spPr>
      </p:pic>
      <p:sp>
        <p:nvSpPr>
          <p:cNvPr id="193" name="Shape 193"/>
          <p:cNvSpPr txBox="1"/>
          <p:nvPr/>
        </p:nvSpPr>
        <p:spPr>
          <a:xfrm>
            <a:off y="2922800" x="2552800"/>
            <a:ext cy="1064700" cx="3627600"/>
          </a:xfrm>
          <a:prstGeom prst="rect">
            <a:avLst/>
          </a:prstGeom>
          <a:noFill/>
          <a:ln>
            <a:noFill/>
          </a:ln>
        </p:spPr>
        <p:txBody>
          <a:bodyPr bIns="91425" rIns="91425" lIns="91425" tIns="91425" anchor="t" anchorCtr="0">
            <a:noAutofit/>
          </a:bodyPr>
          <a:lstStyle/>
          <a:p>
            <a:pPr>
              <a:spcBef>
                <a:spcPts val="0"/>
              </a:spcBef>
              <a:buNone/>
            </a:pPr>
            <a:r>
              <a:rPr b="1" sz="2400" lang="en"/>
              <a:t>Name It and Claim It</a:t>
            </a:r>
          </a:p>
        </p:txBody>
      </p:sp>
    </p:spTree>
  </p:cSld>
  <p:clrMapOvr>
    <a:masterClrMapping/>
  </p:clrMapOvr>
  <p:transition spd="slow">
    <p:cut/>
  </p:transition>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97" name="Shape 197"/>
        <p:cNvGrpSpPr/>
        <p:nvPr/>
      </p:nvGrpSpPr>
      <p:grpSpPr>
        <a:xfrm>
          <a:off y="0" x="0"/>
          <a:ext cy="0" cx="0"/>
          <a:chOff y="0" x="0"/>
          <a:chExt cy="0" cx="0"/>
        </a:xfrm>
      </p:grpSpPr>
      <p:pic>
        <p:nvPicPr>
          <p:cNvPr id="198" name="Shape 198"/>
          <p:cNvPicPr preferRelativeResize="0"/>
          <p:nvPr/>
        </p:nvPicPr>
        <p:blipFill>
          <a:blip r:embed="rId3">
            <a:alphaModFix/>
          </a:blip>
          <a:stretch>
            <a:fillRect/>
          </a:stretch>
        </p:blipFill>
        <p:spPr>
          <a:xfrm>
            <a:off y="1046637" x="2735637"/>
            <a:ext cy="3050224" cx="3672725"/>
          </a:xfrm>
          <a:prstGeom prst="rect">
            <a:avLst/>
          </a:prstGeom>
          <a:noFill/>
          <a:ln>
            <a:noFill/>
          </a:ln>
        </p:spPr>
      </p:pic>
    </p:spTree>
  </p:cSld>
  <p:clrMapOvr>
    <a:masterClrMapping/>
  </p:clrMapOvr>
  <p:transition spd="slow">
    <p:cut/>
  </p:transition>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41" name="Shape 41"/>
        <p:cNvGrpSpPr/>
        <p:nvPr/>
      </p:nvGrpSpPr>
      <p:grpSpPr>
        <a:xfrm>
          <a:off y="0" x="0"/>
          <a:ext cy="0" cx="0"/>
          <a:chOff y="0" x="0"/>
          <a:chExt cy="0" cx="0"/>
        </a:xfrm>
      </p:grpSpPr>
      <p:pic>
        <p:nvPicPr>
          <p:cNvPr id="42" name="Shape 42"/>
          <p:cNvPicPr preferRelativeResize="0"/>
          <p:nvPr/>
        </p:nvPicPr>
        <p:blipFill>
          <a:blip r:embed="rId3">
            <a:alphaModFix/>
          </a:blip>
          <a:stretch>
            <a:fillRect/>
          </a:stretch>
        </p:blipFill>
        <p:spPr>
          <a:xfrm>
            <a:off y="1148500" x="4769125"/>
            <a:ext cy="2844074" cx="3164524"/>
          </a:xfrm>
          <a:prstGeom prst="rect">
            <a:avLst/>
          </a:prstGeom>
          <a:noFill/>
          <a:ln>
            <a:noFill/>
          </a:ln>
        </p:spPr>
      </p:pic>
      <p:sp>
        <p:nvSpPr>
          <p:cNvPr id="43" name="Shape 43"/>
          <p:cNvSpPr txBox="1"/>
          <p:nvPr/>
        </p:nvSpPr>
        <p:spPr>
          <a:xfrm>
            <a:off y="750700" x="1493275"/>
            <a:ext cy="3830400" cx="3758099"/>
          </a:xfrm>
          <a:prstGeom prst="rect">
            <a:avLst/>
          </a:prstGeom>
          <a:noFill/>
          <a:ln>
            <a:noFill/>
          </a:ln>
        </p:spPr>
        <p:txBody>
          <a:bodyPr bIns="91425" rIns="91425" lIns="91425" tIns="91425" anchor="t" anchorCtr="0">
            <a:noAutofit/>
          </a:bodyPr>
          <a:lstStyle/>
          <a:p>
            <a:pPr rtl="0">
              <a:spcBef>
                <a:spcPts val="0"/>
              </a:spcBef>
              <a:buNone/>
            </a:pPr>
            <a:r>
              <a:rPr b="1" sz="2400" lang="en"/>
              <a:t>Agenda:</a:t>
            </a:r>
          </a:p>
          <a:p>
            <a:pPr rtl="0" lvl="0" indent="-381000" marL="457200">
              <a:spcBef>
                <a:spcPts val="0"/>
              </a:spcBef>
              <a:buClr>
                <a:srgbClr val="000000"/>
              </a:buClr>
              <a:buSzPct val="100000"/>
              <a:buFont typeface="Arial"/>
              <a:buChar char="❏"/>
            </a:pPr>
            <a:r>
              <a:rPr sz="2400" lang="en"/>
              <a:t>Write into the session</a:t>
            </a:r>
          </a:p>
          <a:p>
            <a:pPr rtl="0" lvl="0" indent="-381000" marL="457200">
              <a:spcBef>
                <a:spcPts val="0"/>
              </a:spcBef>
              <a:buClr>
                <a:srgbClr val="000000"/>
              </a:buClr>
              <a:buSzPct val="100000"/>
              <a:buFont typeface="Arial"/>
              <a:buChar char="❏"/>
            </a:pPr>
            <a:r>
              <a:rPr sz="2400" lang="en"/>
              <a:t>Introduce strategy</a:t>
            </a:r>
          </a:p>
          <a:p>
            <a:pPr rtl="0" lvl="0" indent="-381000" marL="457200">
              <a:spcBef>
                <a:spcPts val="0"/>
              </a:spcBef>
              <a:buClr>
                <a:srgbClr val="000000"/>
              </a:buClr>
              <a:buSzPct val="100000"/>
              <a:buFont typeface="Arial"/>
              <a:buChar char="❏"/>
            </a:pPr>
            <a:r>
              <a:rPr sz="2400" lang="en"/>
              <a:t>Model</a:t>
            </a:r>
          </a:p>
          <a:p>
            <a:pPr rtl="0" lvl="0" indent="-381000" marL="457200">
              <a:spcBef>
                <a:spcPts val="0"/>
              </a:spcBef>
              <a:buClr>
                <a:srgbClr val="000000"/>
              </a:buClr>
              <a:buSzPct val="100000"/>
              <a:buFont typeface="Arial"/>
              <a:buChar char="❏"/>
            </a:pPr>
            <a:r>
              <a:rPr sz="2400" lang="en"/>
              <a:t>Practice</a:t>
            </a:r>
          </a:p>
          <a:p>
            <a:pPr rtl="0" lvl="0" indent="-381000" marL="457200">
              <a:spcBef>
                <a:spcPts val="0"/>
              </a:spcBef>
              <a:buClr>
                <a:srgbClr val="000000"/>
              </a:buClr>
              <a:buSzPct val="100000"/>
              <a:buFont typeface="Arial"/>
              <a:buChar char="❏"/>
            </a:pPr>
            <a:r>
              <a:rPr sz="2400" lang="en"/>
              <a:t>Discuss</a:t>
            </a:r>
          </a:p>
          <a:p>
            <a:pPr rtl="0" lvl="0" indent="-381000" marL="457200">
              <a:spcBef>
                <a:spcPts val="0"/>
              </a:spcBef>
              <a:buClr>
                <a:srgbClr val="000000"/>
              </a:buClr>
              <a:buSzPct val="100000"/>
              <a:buFont typeface="Arial"/>
              <a:buChar char="❏"/>
            </a:pPr>
            <a:r>
              <a:rPr sz="2400" lang="en"/>
              <a:t>Modify</a:t>
            </a:r>
          </a:p>
          <a:p>
            <a:pPr lvl="0" indent="-381000" marL="457200">
              <a:spcBef>
                <a:spcPts val="0"/>
              </a:spcBef>
              <a:buClr>
                <a:srgbClr val="000000"/>
              </a:buClr>
              <a:buSzPct val="100000"/>
              <a:buFont typeface="Arial"/>
              <a:buChar char="❏"/>
            </a:pPr>
            <a:r>
              <a:rPr sz="2400" lang="en"/>
              <a:t>Name It and Claim It</a:t>
            </a:r>
          </a:p>
        </p:txBody>
      </p:sp>
    </p:spTree>
  </p:cSld>
  <p:clrMapOvr>
    <a:masterClrMapping/>
  </p:clrMapOvr>
  <p:transition spd="slow">
    <p:cut/>
  </p:transition>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47" name="Shape 47"/>
        <p:cNvGrpSpPr/>
        <p:nvPr/>
      </p:nvGrpSpPr>
      <p:grpSpPr>
        <a:xfrm>
          <a:off y="0" x="0"/>
          <a:ext cy="0" cx="0"/>
          <a:chOff y="0" x="0"/>
          <a:chExt cy="0" cx="0"/>
        </a:xfrm>
      </p:grpSpPr>
      <p:pic>
        <p:nvPicPr>
          <p:cNvPr id="48" name="Shape 48"/>
          <p:cNvPicPr preferRelativeResize="0"/>
          <p:nvPr/>
        </p:nvPicPr>
        <p:blipFill>
          <a:blip r:embed="rId3">
            <a:alphaModFix/>
          </a:blip>
          <a:stretch>
            <a:fillRect/>
          </a:stretch>
        </p:blipFill>
        <p:spPr>
          <a:xfrm>
            <a:off y="550850" x="170500"/>
            <a:ext cy="4220499" cx="4220499"/>
          </a:xfrm>
          <a:prstGeom prst="rect">
            <a:avLst/>
          </a:prstGeom>
          <a:noFill/>
          <a:ln>
            <a:noFill/>
          </a:ln>
        </p:spPr>
      </p:pic>
      <p:sp>
        <p:nvSpPr>
          <p:cNvPr id="49" name="Shape 49"/>
          <p:cNvSpPr txBox="1"/>
          <p:nvPr/>
        </p:nvSpPr>
        <p:spPr>
          <a:xfrm>
            <a:off y="560550" x="4680800"/>
            <a:ext cy="4228800" cx="4156499"/>
          </a:xfrm>
          <a:prstGeom prst="rect">
            <a:avLst/>
          </a:prstGeom>
          <a:noFill/>
          <a:ln>
            <a:noFill/>
          </a:ln>
        </p:spPr>
        <p:txBody>
          <a:bodyPr bIns="91425" rIns="91425" lIns="91425" tIns="91425" anchor="t" anchorCtr="0">
            <a:noAutofit/>
          </a:bodyPr>
          <a:lstStyle/>
          <a:p>
            <a:pPr rtl="0">
              <a:spcBef>
                <a:spcPts val="0"/>
              </a:spcBef>
              <a:buNone/>
            </a:pPr>
            <a:r>
              <a:t/>
            </a:r>
            <a:endParaRPr sz="3000"/>
          </a:p>
          <a:p>
            <a:pPr>
              <a:spcBef>
                <a:spcPts val="0"/>
              </a:spcBef>
              <a:buNone/>
            </a:pPr>
            <a:r>
              <a:t/>
            </a:r>
            <a:endParaRPr sz="3000"/>
          </a:p>
        </p:txBody>
      </p:sp>
    </p:spTree>
  </p:cSld>
  <p:clrMapOvr>
    <a:masterClrMapping/>
  </p:clrMapOvr>
  <p:transition spd="slow">
    <p:cut/>
  </p:transition>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53" name="Shape 53"/>
        <p:cNvGrpSpPr/>
        <p:nvPr/>
      </p:nvGrpSpPr>
      <p:grpSpPr>
        <a:xfrm>
          <a:off y="0" x="0"/>
          <a:ext cy="0" cx="0"/>
          <a:chOff y="0" x="0"/>
          <a:chExt cy="0" cx="0"/>
        </a:xfrm>
      </p:grpSpPr>
      <p:pic>
        <p:nvPicPr>
          <p:cNvPr id="54" name="Shape 54"/>
          <p:cNvPicPr preferRelativeResize="0"/>
          <p:nvPr/>
        </p:nvPicPr>
        <p:blipFill>
          <a:blip r:embed="rId3">
            <a:alphaModFix/>
          </a:blip>
          <a:stretch>
            <a:fillRect/>
          </a:stretch>
        </p:blipFill>
        <p:spPr>
          <a:xfrm>
            <a:off y="550850" x="170500"/>
            <a:ext cy="4220499" cx="4220499"/>
          </a:xfrm>
          <a:prstGeom prst="rect">
            <a:avLst/>
          </a:prstGeom>
          <a:noFill/>
          <a:ln>
            <a:noFill/>
          </a:ln>
        </p:spPr>
      </p:pic>
      <p:sp>
        <p:nvSpPr>
          <p:cNvPr id="55" name="Shape 55"/>
          <p:cNvSpPr txBox="1"/>
          <p:nvPr/>
        </p:nvSpPr>
        <p:spPr>
          <a:xfrm>
            <a:off y="560550" x="4680800"/>
            <a:ext cy="4228800" cx="4156499"/>
          </a:xfrm>
          <a:prstGeom prst="rect">
            <a:avLst/>
          </a:prstGeom>
          <a:noFill/>
          <a:ln>
            <a:noFill/>
          </a:ln>
        </p:spPr>
        <p:txBody>
          <a:bodyPr bIns="91425" rIns="91425" lIns="91425" tIns="91425" anchor="t" anchorCtr="0">
            <a:noAutofit/>
          </a:bodyPr>
          <a:lstStyle/>
          <a:p>
            <a:pPr rtl="0" lvl="0">
              <a:spcBef>
                <a:spcPts val="0"/>
              </a:spcBef>
              <a:buNone/>
            </a:pPr>
            <a:r>
              <a:t/>
            </a:r>
            <a:endParaRPr sz="3000"/>
          </a:p>
          <a:p>
            <a:pPr rtl="0" lvl="0">
              <a:spcBef>
                <a:spcPts val="0"/>
              </a:spcBef>
              <a:buNone/>
            </a:pPr>
            <a:r>
              <a:rPr sz="3000" lang="en"/>
              <a:t>Would you prefer to buy text someone else has highlighted</a:t>
            </a:r>
          </a:p>
          <a:p>
            <a:pPr algn="ctr" rtl="0" lvl="0">
              <a:spcBef>
                <a:spcPts val="0"/>
              </a:spcBef>
              <a:buNone/>
            </a:pPr>
            <a:r>
              <a:rPr sz="3000" lang="en"/>
              <a:t>or</a:t>
            </a:r>
          </a:p>
          <a:p>
            <a:pPr rtl="0" lvl="0">
              <a:spcBef>
                <a:spcPts val="0"/>
              </a:spcBef>
              <a:buNone/>
            </a:pPr>
            <a:r>
              <a:rPr sz="3000" lang="en"/>
              <a:t>would you rather buy a clean copy?</a:t>
            </a:r>
          </a:p>
        </p:txBody>
      </p:sp>
    </p:spTree>
  </p:cSld>
  <p:clrMapOvr>
    <a:masterClrMapping/>
  </p:clrMapOvr>
  <p:transition spd="slow">
    <p:cut/>
  </p:transition>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59" name="Shape 59"/>
        <p:cNvGrpSpPr/>
        <p:nvPr/>
      </p:nvGrpSpPr>
      <p:grpSpPr>
        <a:xfrm>
          <a:off y="0" x="0"/>
          <a:ext cy="0" cx="0"/>
          <a:chOff y="0" x="0"/>
          <a:chExt cy="0" cx="0"/>
        </a:xfrm>
      </p:grpSpPr>
      <p:pic>
        <p:nvPicPr>
          <p:cNvPr id="60" name="Shape 60"/>
          <p:cNvPicPr preferRelativeResize="0"/>
          <p:nvPr/>
        </p:nvPicPr>
        <p:blipFill>
          <a:blip r:embed="rId3">
            <a:alphaModFix/>
          </a:blip>
          <a:stretch>
            <a:fillRect/>
          </a:stretch>
        </p:blipFill>
        <p:spPr>
          <a:xfrm>
            <a:off y="659500" x="2837550"/>
            <a:ext cy="3453475" cx="3468899"/>
          </a:xfrm>
          <a:prstGeom prst="rect">
            <a:avLst/>
          </a:prstGeom>
          <a:noFill/>
          <a:ln>
            <a:noFill/>
          </a:ln>
        </p:spPr>
      </p:pic>
    </p:spTree>
  </p:cSld>
  <p:clrMapOvr>
    <a:masterClrMapping/>
  </p:clrMapOvr>
  <p:transition spd="slow">
    <p:cut/>
  </p:transition>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64" name="Shape 64"/>
        <p:cNvGrpSpPr/>
        <p:nvPr/>
      </p:nvGrpSpPr>
      <p:grpSpPr>
        <a:xfrm>
          <a:off y="0" x="0"/>
          <a:ext cy="0" cx="0"/>
          <a:chOff y="0" x="0"/>
          <a:chExt cy="0" cx="0"/>
        </a:xfrm>
      </p:grpSpPr>
      <p:pic>
        <p:nvPicPr>
          <p:cNvPr id="65" name="Shape 65"/>
          <p:cNvPicPr preferRelativeResize="0"/>
          <p:nvPr/>
        </p:nvPicPr>
        <p:blipFill>
          <a:blip r:embed="rId3">
            <a:alphaModFix/>
          </a:blip>
          <a:stretch>
            <a:fillRect/>
          </a:stretch>
        </p:blipFill>
        <p:spPr>
          <a:xfrm rot="-1937936">
            <a:off y="912988" x="2424836"/>
            <a:ext cy="3317522" cx="4294327"/>
          </a:xfrm>
          <a:prstGeom prst="rect">
            <a:avLst/>
          </a:prstGeom>
          <a:noFill/>
          <a:ln>
            <a:noFill/>
          </a:ln>
        </p:spPr>
      </p:pic>
    </p:spTree>
  </p:cSld>
  <p:clrMapOvr>
    <a:masterClrMapping/>
  </p:clrMapOvr>
  <p:transition spd="slow">
    <p:cut/>
  </p:transition>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69" name="Shape 69"/>
        <p:cNvGrpSpPr/>
        <p:nvPr/>
      </p:nvGrpSpPr>
      <p:grpSpPr>
        <a:xfrm>
          <a:off y="0" x="0"/>
          <a:ext cy="0" cx="0"/>
          <a:chOff y="0" x="0"/>
          <a:chExt cy="0" cx="0"/>
        </a:xfrm>
      </p:grpSpPr>
      <p:pic>
        <p:nvPicPr>
          <p:cNvPr id="70" name="Shape 70"/>
          <p:cNvPicPr preferRelativeResize="0"/>
          <p:nvPr/>
        </p:nvPicPr>
        <p:blipFill>
          <a:blip r:embed="rId3">
            <a:alphaModFix/>
          </a:blip>
          <a:stretch>
            <a:fillRect/>
          </a:stretch>
        </p:blipFill>
        <p:spPr>
          <a:xfrm>
            <a:off y="646225" x="1583175"/>
            <a:ext cy="3704350" cx="5762324"/>
          </a:xfrm>
          <a:prstGeom prst="rect">
            <a:avLst/>
          </a:prstGeom>
          <a:noFill/>
          <a:ln>
            <a:noFill/>
          </a:ln>
        </p:spPr>
      </p:pic>
      <p:sp>
        <p:nvSpPr>
          <p:cNvPr id="71" name="Shape 71"/>
          <p:cNvSpPr txBox="1"/>
          <p:nvPr/>
        </p:nvSpPr>
        <p:spPr>
          <a:xfrm>
            <a:off y="633000" x="6057225"/>
            <a:ext cy="3730800" cx="2943000"/>
          </a:xfrm>
          <a:prstGeom prst="rect">
            <a:avLst/>
          </a:prstGeom>
          <a:noFill/>
          <a:ln>
            <a:noFill/>
          </a:ln>
        </p:spPr>
        <p:txBody>
          <a:bodyPr bIns="91425" rIns="91425" lIns="91425" tIns="91425" anchor="t" anchorCtr="0">
            <a:noAutofit/>
          </a:bodyPr>
          <a:lstStyle/>
          <a:p>
            <a:pPr>
              <a:spcBef>
                <a:spcPts val="0"/>
              </a:spcBef>
              <a:buNone/>
            </a:pPr>
            <a:r>
              <a:t/>
            </a:r>
            <a:endParaRPr sz="2400"/>
          </a:p>
        </p:txBody>
      </p:sp>
    </p:spTree>
  </p:cSld>
  <p:clrMapOvr>
    <a:masterClrMapping/>
  </p:clrMapOvr>
  <p:transition spd="slow">
    <p:cut/>
  </p:transition>
</p:sld>
</file>

<file path=ppt/theme/theme1.xml><?xml version="1.0" encoding="utf-8"?>
<a:theme xmlns:a="http://schemas.openxmlformats.org/drawingml/2006/main" xmlns:r="http://schemas.openxmlformats.org/officeDocument/2006/relationships" name="simple-light">
  <a:themeElements>
    <a:clrScheme name="Custom 347">
      <a:dk1>
        <a:srgbClr val="000000"/>
      </a:dk1>
      <a:lt1>
        <a:srgbClr val="FFFFFF"/>
      </a:lt1>
      <a:dk2>
        <a:srgbClr val="666666"/>
      </a:dk2>
      <a:lt2>
        <a:srgbClr val="CCCCCC"/>
      </a:lt2>
      <a:accent1>
        <a:srgbClr val="3A81BA"/>
      </a:accent1>
      <a:accent2>
        <a:srgbClr val="D89F39"/>
      </a:accent2>
      <a:accent3>
        <a:srgbClr val="8BAB42"/>
      </a:accent3>
      <a:accent4>
        <a:srgbClr val="57A7B5"/>
      </a:accent4>
      <a:accent5>
        <a:srgbClr val="8B81D2"/>
      </a:accent5>
      <a:accent6>
        <a:srgbClr val="963334"/>
      </a:accent6>
      <a:hlink>
        <a:srgbClr val="1155CC"/>
      </a:hlink>
      <a:folHlink>
        <a:srgbClr val="6611CC"/>
      </a:folHlink>
    </a:clrScheme>
    <a:fontScheme name="Office">
      <a:majorFont>
        <a:latin typeface="Arial"/>
        <a:ea typeface=""/>
        <a:cs typeface=""/>
        <a:font typeface="ＭＳ Ｐゴシック" script="Jpan"/>
        <a:font typeface="맑은 고딕" script="Hang"/>
        <a:font typeface="宋体" script="Hans"/>
        <a:font typeface="新細明體" script="Hant"/>
        <a:font typeface="Times New Roman" script="Arab"/>
        <a:font typeface="Times New Roman" script="Hebr"/>
        <a:font typeface="Angsana New" script="Thai"/>
        <a:font typeface="Nyala" script="Ethi"/>
        <a:font typeface="Vrinda" script="Beng"/>
        <a:font typeface="Shruti" script="Gujr"/>
        <a:font typeface="MoolBoran" script="Khmr"/>
        <a:font typeface="Tunga" script="Knda"/>
        <a:font typeface="Raavi" script="Guru"/>
        <a:font typeface="Euphemia" script="Cans"/>
        <a:font typeface="Plantagenet Cherokee" script="Cher"/>
        <a:font typeface="Microsoft Yi Baiti" script="Yiii"/>
        <a:font typeface="Microsoft Himalaya" script="Tibt"/>
        <a:font typeface="MV Boli" script="Thaa"/>
        <a:font typeface="Mangal" script="Deva"/>
        <a:font typeface="Gautami" script="Telu"/>
        <a:font typeface="Latha" script="Taml"/>
        <a:font typeface="Estrangelo Edessa" script="Syrc"/>
        <a:font typeface="Kalinga" script="Orya"/>
        <a:font typeface="Kartika" script="Mlym"/>
        <a:font typeface="DokChampa" script="Laoo"/>
        <a:font typeface="Iskoola Pota" script="Sinh"/>
        <a:font typeface="Mongolian Baiti" script="Mong"/>
        <a:font typeface="Times New Roman" script="Viet"/>
        <a:font typeface="Microsoft Uighur" script="Uigh"/>
      </a:majorFont>
      <a:minorFont>
        <a:latin typeface="Arial"/>
        <a:ea typeface=""/>
        <a:cs typeface=""/>
        <a:font typeface="ＭＳ Ｐゴシック" script="Jpan"/>
        <a:font typeface="맑은 고딕" script="Hang"/>
        <a:font typeface="宋体" script="Hans"/>
        <a:font typeface="新細明體" script="Hant"/>
        <a:font typeface="Times New Roman" script="Arab"/>
        <a:font typeface="Times New Roman" script="Hebr"/>
        <a:font typeface="Angsana New" script="Thai"/>
        <a:font typeface="Nyala" script="Ethi"/>
        <a:font typeface="Vrinda" script="Beng"/>
        <a:font typeface="Shruti" script="Gujr"/>
        <a:font typeface="MoolBoran" script="Khmr"/>
        <a:font typeface="Tunga" script="Knda"/>
        <a:font typeface="Raavi" script="Guru"/>
        <a:font typeface="Euphemia" script="Cans"/>
        <a:font typeface="Plantagenet Cherokee" script="Cher"/>
        <a:font typeface="Microsoft Yi Baiti" script="Yiii"/>
        <a:font typeface="Microsoft Himalaya" script="Tibt"/>
        <a:font typeface="MV Boli" script="Thaa"/>
        <a:font typeface="Mangal" script="Deva"/>
        <a:font typeface="Gautami" script="Telu"/>
        <a:font typeface="Latha" script="Taml"/>
        <a:font typeface="Estrangelo Edessa" script="Syrc"/>
        <a:font typeface="Kalinga" script="Orya"/>
        <a:font typeface="Kartika" script="Mlym"/>
        <a:font typeface="DokChampa" script="Laoo"/>
        <a:font typeface="Iskoola Pota" script="Sinh"/>
        <a:font typeface="Mongolian Baiti" script="Mong"/>
        <a:font typeface="Times New Roman" script="Viet"/>
        <a:font typeface="Microsoft Uighur" script="Uigh"/>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algn="ctr" cap="flat" cmpd="sng">
          <a:solidFill>
            <a:schemeClr val="phClr">
              <a:shade val="95000"/>
              <a:satMod val="105000"/>
            </a:schemeClr>
          </a:solidFill>
          <a:prstDash val="solid"/>
        </a:ln>
        <a:ln w="25400" algn="ctr" cap="flat" cmpd="sng">
          <a:solidFill>
            <a:schemeClr val="phClr"/>
          </a:solidFill>
          <a:prstDash val="solid"/>
        </a:ln>
        <a:ln w="38100" algn="ctr" cap="flat" cmpd="sng">
          <a:solidFill>
            <a:schemeClr val="phClr"/>
          </a:solidFill>
          <a:prstDash val="solid"/>
        </a:ln>
      </a:lnStyleLst>
      <a:effectStyleLst>
        <a:effectStyle>
          <a:effectLst>
            <a:outerShdw rotWithShape="0" dir="5400000" blurRad="40000" dist="20000">
              <a:srgbClr val="000000">
                <a:alpha val="38000"/>
              </a:srgbClr>
            </a:outerShdw>
          </a:effectLst>
        </a:effectStyle>
        <a:effectStyle>
          <a:effectLst>
            <a:outerShdw rotWithShape="0" dir="5400000" blurRad="40000" dist="23000">
              <a:srgbClr val="000000">
                <a:alpha val="35000"/>
              </a:srgbClr>
            </a:outerShdw>
          </a:effectLst>
        </a:effectStyle>
        <a:effectStyle>
          <a:effectLst>
            <a:outerShdw rotWithShape="0" dir="5400000" blurRad="40000" dist="23000">
              <a:srgbClr val="000000">
                <a:alpha val="35000"/>
              </a:srgbClr>
            </a:outerShdw>
          </a:effectLst>
          <a:scene3d>
            <a:camera prst="orthographicFront">
              <a:rot rev="0" lon="0" lat="0"/>
            </a:camera>
            <a:lightRig dir="t" rig="threePt">
              <a:rot rev="1200000" lon="0" lat="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t="-80000" b="180000" r="50000" l="50000"/>
          </a:path>
        </a:gradFill>
        <a:gradFill rotWithShape="1">
          <a:gsLst>
            <a:gs pos="0">
              <a:schemeClr val="phClr">
                <a:tint val="80000"/>
                <a:satMod val="300000"/>
              </a:schemeClr>
            </a:gs>
            <a:gs pos="100000">
              <a:schemeClr val="phClr">
                <a:shade val="30000"/>
                <a:satMod val="200000"/>
              </a:schemeClr>
            </a:gs>
          </a:gsLst>
          <a:path path="circle">
            <a:fillToRect t="50000" b="50000" r="50000" l="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typeface="ＭＳ Ｐゴシック" script="Jpan"/>
        <a:font typeface="맑은 고딕" script="Hang"/>
        <a:font typeface="宋体" script="Hans"/>
        <a:font typeface="新細明體" script="Hant"/>
        <a:font typeface="Times New Roman" script="Arab"/>
        <a:font typeface="Times New Roman" script="Hebr"/>
        <a:font typeface="Angsana New" script="Thai"/>
        <a:font typeface="Nyala" script="Ethi"/>
        <a:font typeface="Vrinda" script="Beng"/>
        <a:font typeface="Shruti" script="Gujr"/>
        <a:font typeface="MoolBoran" script="Khmr"/>
        <a:font typeface="Tunga" script="Knda"/>
        <a:font typeface="Raavi" script="Guru"/>
        <a:font typeface="Euphemia" script="Cans"/>
        <a:font typeface="Plantagenet Cherokee" script="Cher"/>
        <a:font typeface="Microsoft Yi Baiti" script="Yiii"/>
        <a:font typeface="Microsoft Himalaya" script="Tibt"/>
        <a:font typeface="MV Boli" script="Thaa"/>
        <a:font typeface="Mangal" script="Deva"/>
        <a:font typeface="Gautami" script="Telu"/>
        <a:font typeface="Latha" script="Taml"/>
        <a:font typeface="Estrangelo Edessa" script="Syrc"/>
        <a:font typeface="Kalinga" script="Orya"/>
        <a:font typeface="Kartika" script="Mlym"/>
        <a:font typeface="DokChampa" script="Laoo"/>
        <a:font typeface="Iskoola Pota" script="Sinh"/>
        <a:font typeface="Mongolian Baiti" script="Mong"/>
        <a:font typeface="Times New Roman" script="Viet"/>
        <a:font typeface="Microsoft Uighur" script="Uigh"/>
      </a:majorFont>
      <a:minorFont>
        <a:latin typeface="Arial"/>
        <a:ea typeface=""/>
        <a:cs typeface=""/>
        <a:font typeface="ＭＳ Ｐゴシック" script="Jpan"/>
        <a:font typeface="맑은 고딕" script="Hang"/>
        <a:font typeface="宋体" script="Hans"/>
        <a:font typeface="新細明體" script="Hant"/>
        <a:font typeface="Times New Roman" script="Arab"/>
        <a:font typeface="Times New Roman" script="Hebr"/>
        <a:font typeface="Angsana New" script="Thai"/>
        <a:font typeface="Nyala" script="Ethi"/>
        <a:font typeface="Vrinda" script="Beng"/>
        <a:font typeface="Shruti" script="Gujr"/>
        <a:font typeface="MoolBoran" script="Khmr"/>
        <a:font typeface="Tunga" script="Knda"/>
        <a:font typeface="Raavi" script="Guru"/>
        <a:font typeface="Euphemia" script="Cans"/>
        <a:font typeface="Plantagenet Cherokee" script="Cher"/>
        <a:font typeface="Microsoft Yi Baiti" script="Yiii"/>
        <a:font typeface="Microsoft Himalaya" script="Tibt"/>
        <a:font typeface="MV Boli" script="Thaa"/>
        <a:font typeface="Mangal" script="Deva"/>
        <a:font typeface="Gautami" script="Telu"/>
        <a:font typeface="Latha" script="Taml"/>
        <a:font typeface="Estrangelo Edessa" script="Syrc"/>
        <a:font typeface="Kalinga" script="Orya"/>
        <a:font typeface="Kartika" script="Mlym"/>
        <a:font typeface="DokChampa" script="Laoo"/>
        <a:font typeface="Iskoola Pota" script="Sinh"/>
        <a:font typeface="Mongolian Baiti" script="Mong"/>
        <a:font typeface="Times New Roman" script="Viet"/>
        <a:font typeface="Microsoft Uighur" script="Uigh"/>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algn="ctr" cap="flat" cmpd="sng">
          <a:solidFill>
            <a:schemeClr val="phClr">
              <a:shade val="95000"/>
              <a:satMod val="105000"/>
            </a:schemeClr>
          </a:solidFill>
          <a:prstDash val="solid"/>
        </a:ln>
        <a:ln w="25400" algn="ctr" cap="flat" cmpd="sng">
          <a:solidFill>
            <a:schemeClr val="phClr"/>
          </a:solidFill>
          <a:prstDash val="solid"/>
        </a:ln>
        <a:ln w="38100" algn="ctr" cap="flat" cmpd="sng">
          <a:solidFill>
            <a:schemeClr val="phClr"/>
          </a:solidFill>
          <a:prstDash val="solid"/>
        </a:ln>
      </a:lnStyleLst>
      <a:effectStyleLst>
        <a:effectStyle>
          <a:effectLst>
            <a:outerShdw rotWithShape="0" dir="5400000" blurRad="40000" dist="20000">
              <a:srgbClr val="000000">
                <a:alpha val="38000"/>
              </a:srgbClr>
            </a:outerShdw>
          </a:effectLst>
        </a:effectStyle>
        <a:effectStyle>
          <a:effectLst>
            <a:outerShdw rotWithShape="0" dir="5400000" blurRad="40000" dist="23000">
              <a:srgbClr val="000000">
                <a:alpha val="35000"/>
              </a:srgbClr>
            </a:outerShdw>
          </a:effectLst>
        </a:effectStyle>
        <a:effectStyle>
          <a:effectLst>
            <a:outerShdw rotWithShape="0" dir="5400000" blurRad="40000" dist="23000">
              <a:srgbClr val="000000">
                <a:alpha val="35000"/>
              </a:srgbClr>
            </a:outerShdw>
          </a:effectLst>
          <a:scene3d>
            <a:camera prst="orthographicFront">
              <a:rot rev="0" lon="0" lat="0"/>
            </a:camera>
            <a:lightRig dir="t" rig="threePt">
              <a:rot rev="1200000" lon="0" lat="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t="-80000" b="180000" r="50000" l="50000"/>
          </a:path>
        </a:gradFill>
        <a:gradFill rotWithShape="1">
          <a:gsLst>
            <a:gs pos="0">
              <a:schemeClr val="phClr">
                <a:tint val="80000"/>
                <a:satMod val="300000"/>
              </a:schemeClr>
            </a:gs>
            <a:gs pos="100000">
              <a:schemeClr val="phClr">
                <a:shade val="30000"/>
                <a:satMod val="200000"/>
              </a:schemeClr>
            </a:gs>
          </a:gsLst>
          <a:path path="circle">
            <a:fillToRect t="50000" b="50000" r="50000" l="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theme>
</file>

<file path=ppt/theme/theme3.xml><?xml version="1.0" encoding="utf-8"?>
<a:theme xmlns:a="http://schemas.openxmlformats.org/drawingml/2006/main" xmlns:r="http://schemas.openxmlformats.org/officeDocument/2006/relationships"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typeface="ＭＳ Ｐゴシック" script="Jpan"/>
        <a:font typeface="맑은 고딕" script="Hang"/>
        <a:font typeface="宋体" script="Hans"/>
        <a:font typeface="新細明體" script="Hant"/>
        <a:font typeface="Times New Roman" script="Arab"/>
        <a:font typeface="Times New Roman" script="Hebr"/>
        <a:font typeface="Angsana New" script="Thai"/>
        <a:font typeface="Nyala" script="Ethi"/>
        <a:font typeface="Vrinda" script="Beng"/>
        <a:font typeface="Shruti" script="Gujr"/>
        <a:font typeface="MoolBoran" script="Khmr"/>
        <a:font typeface="Tunga" script="Knda"/>
        <a:font typeface="Raavi" script="Guru"/>
        <a:font typeface="Euphemia" script="Cans"/>
        <a:font typeface="Plantagenet Cherokee" script="Cher"/>
        <a:font typeface="Microsoft Yi Baiti" script="Yiii"/>
        <a:font typeface="Microsoft Himalaya" script="Tibt"/>
        <a:font typeface="MV Boli" script="Thaa"/>
        <a:font typeface="Mangal" script="Deva"/>
        <a:font typeface="Gautami" script="Telu"/>
        <a:font typeface="Latha" script="Taml"/>
        <a:font typeface="Estrangelo Edessa" script="Syrc"/>
        <a:font typeface="Kalinga" script="Orya"/>
        <a:font typeface="Kartika" script="Mlym"/>
        <a:font typeface="DokChampa" script="Laoo"/>
        <a:font typeface="Iskoola Pota" script="Sinh"/>
        <a:font typeface="Mongolian Baiti" script="Mong"/>
        <a:font typeface="Times New Roman" script="Viet"/>
        <a:font typeface="Microsoft Uighur" script="Uigh"/>
      </a:majorFont>
      <a:minorFont>
        <a:latin typeface="Arial"/>
        <a:ea typeface=""/>
        <a:cs typeface=""/>
        <a:font typeface="ＭＳ Ｐゴシック" script="Jpan"/>
        <a:font typeface="맑은 고딕" script="Hang"/>
        <a:font typeface="宋体" script="Hans"/>
        <a:font typeface="新細明體" script="Hant"/>
        <a:font typeface="Times New Roman" script="Arab"/>
        <a:font typeface="Times New Roman" script="Hebr"/>
        <a:font typeface="Angsana New" script="Thai"/>
        <a:font typeface="Nyala" script="Ethi"/>
        <a:font typeface="Vrinda" script="Beng"/>
        <a:font typeface="Shruti" script="Gujr"/>
        <a:font typeface="MoolBoran" script="Khmr"/>
        <a:font typeface="Tunga" script="Knda"/>
        <a:font typeface="Raavi" script="Guru"/>
        <a:font typeface="Euphemia" script="Cans"/>
        <a:font typeface="Plantagenet Cherokee" script="Cher"/>
        <a:font typeface="Microsoft Yi Baiti" script="Yiii"/>
        <a:font typeface="Microsoft Himalaya" script="Tibt"/>
        <a:font typeface="MV Boli" script="Thaa"/>
        <a:font typeface="Mangal" script="Deva"/>
        <a:font typeface="Gautami" script="Telu"/>
        <a:font typeface="Latha" script="Taml"/>
        <a:font typeface="Estrangelo Edessa" script="Syrc"/>
        <a:font typeface="Kalinga" script="Orya"/>
        <a:font typeface="Kartika" script="Mlym"/>
        <a:font typeface="DokChampa" script="Laoo"/>
        <a:font typeface="Iskoola Pota" script="Sinh"/>
        <a:font typeface="Mongolian Baiti" script="Mong"/>
        <a:font typeface="Times New Roman" script="Viet"/>
        <a:font typeface="Microsoft Uighur" script="Uigh"/>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algn="ctr" cap="flat" cmpd="sng">
          <a:solidFill>
            <a:schemeClr val="phClr">
              <a:shade val="95000"/>
              <a:satMod val="105000"/>
            </a:schemeClr>
          </a:solidFill>
          <a:prstDash val="solid"/>
        </a:ln>
        <a:ln w="25400" algn="ctr" cap="flat" cmpd="sng">
          <a:solidFill>
            <a:schemeClr val="phClr"/>
          </a:solidFill>
          <a:prstDash val="solid"/>
        </a:ln>
        <a:ln w="38100" algn="ctr" cap="flat" cmpd="sng">
          <a:solidFill>
            <a:schemeClr val="phClr"/>
          </a:solidFill>
          <a:prstDash val="solid"/>
        </a:ln>
      </a:lnStyleLst>
      <a:effectStyleLst>
        <a:effectStyle>
          <a:effectLst>
            <a:outerShdw rotWithShape="0" dir="5400000" blurRad="40000" dist="20000">
              <a:srgbClr val="000000">
                <a:alpha val="38000"/>
              </a:srgbClr>
            </a:outerShdw>
          </a:effectLst>
        </a:effectStyle>
        <a:effectStyle>
          <a:effectLst>
            <a:outerShdw rotWithShape="0" dir="5400000" blurRad="40000" dist="23000">
              <a:srgbClr val="000000">
                <a:alpha val="35000"/>
              </a:srgbClr>
            </a:outerShdw>
          </a:effectLst>
        </a:effectStyle>
        <a:effectStyle>
          <a:effectLst>
            <a:outerShdw rotWithShape="0" dir="5400000" blurRad="40000" dist="23000">
              <a:srgbClr val="000000">
                <a:alpha val="35000"/>
              </a:srgbClr>
            </a:outerShdw>
          </a:effectLst>
          <a:scene3d>
            <a:camera prst="orthographicFront">
              <a:rot rev="0" lon="0" lat="0"/>
            </a:camera>
            <a:lightRig dir="t" rig="threePt">
              <a:rot rev="1200000" lon="0" lat="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t="-80000" b="180000" r="50000" l="50000"/>
          </a:path>
        </a:gradFill>
        <a:gradFill rotWithShape="1">
          <a:gsLst>
            <a:gs pos="0">
              <a:schemeClr val="phClr">
                <a:tint val="80000"/>
                <a:satMod val="300000"/>
              </a:schemeClr>
            </a:gs>
            <a:gs pos="100000">
              <a:schemeClr val="phClr">
                <a:shade val="30000"/>
                <a:satMod val="200000"/>
              </a:schemeClr>
            </a:gs>
          </a:gsLst>
          <a:path path="circle">
            <a:fillToRect t="50000" b="50000" r="50000" l="50000"/>
          </a:path>
        </a:gradFill>
      </a:bgFillStyleLst>
    </a:fmtScheme>
  </a:themeElements>
</a:theme>
</file>